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61" r:id="rId5"/>
  </p:sldMasterIdLst>
  <p:notesMasterIdLst>
    <p:notesMasterId r:id="rId25"/>
  </p:notesMasterIdLst>
  <p:sldIdLst>
    <p:sldId id="256" r:id="rId6"/>
    <p:sldId id="278" r:id="rId7"/>
    <p:sldId id="289" r:id="rId8"/>
    <p:sldId id="311" r:id="rId9"/>
    <p:sldId id="261" r:id="rId10"/>
    <p:sldId id="259" r:id="rId11"/>
    <p:sldId id="265" r:id="rId12"/>
    <p:sldId id="292" r:id="rId13"/>
    <p:sldId id="290" r:id="rId14"/>
    <p:sldId id="281" r:id="rId15"/>
    <p:sldId id="309" r:id="rId16"/>
    <p:sldId id="310" r:id="rId17"/>
    <p:sldId id="288" r:id="rId18"/>
    <p:sldId id="294" r:id="rId19"/>
    <p:sldId id="295" r:id="rId20"/>
    <p:sldId id="302" r:id="rId21"/>
    <p:sldId id="305" r:id="rId22"/>
    <p:sldId id="306" r:id="rId23"/>
    <p:sldId id="307" r:id="rId2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Black" panose="020B0A03050000020004" pitchFamily="34" charset="0"/>
      <p:bold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0B6"/>
    <a:srgbClr val="F7E7EF"/>
    <a:srgbClr val="252045"/>
    <a:srgbClr val="5B688C"/>
    <a:srgbClr val="A060AD"/>
    <a:srgbClr val="B17CBB"/>
    <a:srgbClr val="FFFFFF"/>
    <a:srgbClr val="0D0D0D"/>
    <a:srgbClr val="2E294E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42D4A-5B14-49EF-80A5-97EE6ADFA923}" v="370" dt="2023-01-23T23:57:29.037"/>
    <p1510:client id="{49391814-98FE-4667-A506-C4C61E4F49DD}" v="188" dt="2023-01-23T12:26:33.686"/>
    <p1510:client id="{F71438C8-9B2B-464F-9CC3-61886B4BC120}" v="428" dt="2023-01-23T23:56:36.341"/>
  </p1510:revLst>
</p1510:revInfo>
</file>

<file path=ppt/tableStyles.xml><?xml version="1.0" encoding="utf-8"?>
<a:tblStyleLst xmlns:a="http://schemas.openxmlformats.org/drawingml/2006/main" def="{5FA2A18A-B2F1-4F5A-B222-08E346BC5985}">
  <a:tblStyle styleId="{5FA2A18A-B2F1-4F5A-B222-08E346BC59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471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1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5306685f3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5306685f3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666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87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646c4d4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646c4d4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98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5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094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34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0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78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Falar da arquitetura em geral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err="1"/>
              <a:t>Disponivel</a:t>
            </a:r>
            <a:r>
              <a:rPr lang="pt-PT"/>
              <a:t> </a:t>
            </a:r>
            <a:r>
              <a:rPr lang="pt-PT" err="1"/>
              <a:t>Anytime</a:t>
            </a:r>
            <a:r>
              <a:rPr lang="pt-PT"/>
              <a:t> </a:t>
            </a:r>
            <a:r>
              <a:rPr lang="pt-PT" err="1"/>
              <a:t>Anywhere</a:t>
            </a:r>
            <a:endParaRPr lang="pt-P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/>
              <a:t>Falar da segurança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/>
              <a:t>Reverse Proxy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/>
              <a:t>HTTPS (Talvez)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352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6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astic.co/guide/en/elasticsearch/reference/current/elasticsearch-intro.html" TargetMode="External"/><Relationship Id="rId13" Type="http://schemas.openxmlformats.org/officeDocument/2006/relationships/hyperlink" Target="https://logz.io/blog/logstash-grok/" TargetMode="External"/><Relationship Id="rId3" Type="http://schemas.openxmlformats.org/officeDocument/2006/relationships/hyperlink" Target="https://www.elastic.co/pt/" TargetMode="External"/><Relationship Id="rId7" Type="http://schemas.openxmlformats.org/officeDocument/2006/relationships/hyperlink" Target="https://www.elastic.co/guide/en/logstash/current/introduction.html" TargetMode="External"/><Relationship Id="rId12" Type="http://schemas.openxmlformats.org/officeDocument/2006/relationships/hyperlink" Target="https://www.elastic.co/what-is/elk-stack" TargetMode="External"/><Relationship Id="rId1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xilinx.com/products/design-tools/embedded-software/ubuntu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lastic.co/guide/en/kibana/current/introduction.html" TargetMode="External"/><Relationship Id="rId11" Type="http://schemas.openxmlformats.org/officeDocument/2006/relationships/hyperlink" Target="https://techbeacon.com/security/how-meet-privacy-requirements-your-pii" TargetMode="External"/><Relationship Id="rId5" Type="http://schemas.openxmlformats.org/officeDocument/2006/relationships/hyperlink" Target="https://www.elastic.co/guide/en/beats/filebeat/current/filebeat-overview.html" TargetMode="External"/><Relationship Id="rId15" Type="http://schemas.openxmlformats.org/officeDocument/2006/relationships/hyperlink" Target="https://slidesgo.com/" TargetMode="External"/><Relationship Id="rId10" Type="http://schemas.openxmlformats.org/officeDocument/2006/relationships/hyperlink" Target="https://www.comparitech.com/net-admin/open-source-siem-tools/" TargetMode="External"/><Relationship Id="rId4" Type="http://schemas.openxmlformats.org/officeDocument/2006/relationships/hyperlink" Target="https://www.fosstechnix.com/install-elastic-stack-on-ubuntu-20-04-lts/" TargetMode="External"/><Relationship Id="rId9" Type="http://schemas.openxmlformats.org/officeDocument/2006/relationships/hyperlink" Target="https://docs.docker.com/engine/reference/commandline/logs/" TargetMode="External"/><Relationship Id="rId14" Type="http://schemas.openxmlformats.org/officeDocument/2006/relationships/hyperlink" Target="https://sematext.com/blog/ubuntu-log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2220661@my.ipleiria.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2220659@my.ipleiria.pt" TargetMode="External"/><Relationship Id="rId4" Type="http://schemas.openxmlformats.org/officeDocument/2006/relationships/hyperlink" Target="mailto:2220662@my.ipleiria.p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49" y="1641264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58BE"/>
                </a:solidFill>
              </a:rPr>
              <a:t>Security in SmartEmotion Platform</a:t>
            </a:r>
            <a:endParaRPr dirty="0">
              <a:solidFill>
                <a:srgbClr val="8058BE"/>
              </a:solidFill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5039966" y="3502800"/>
            <a:ext cx="3020766" cy="96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2E294E"/>
                </a:solidFill>
              </a:rPr>
              <a:t>Carla Mendes - 2220663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2E294E"/>
                </a:solidFill>
              </a:rPr>
              <a:t>C</a:t>
            </a:r>
            <a:r>
              <a:rPr lang="en" sz="1800" dirty="0">
                <a:solidFill>
                  <a:srgbClr val="2E294E"/>
                </a:solidFill>
              </a:rPr>
              <a:t>arlos Costa – 2220662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E294E"/>
                </a:solidFill>
              </a:rPr>
              <a:t>Rafael Pereira - 2220659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404FFBE-0FCD-CC29-2160-C2B92CA5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366"/>
            <a:ext cx="2998381" cy="1181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Conclusão</a:t>
            </a:r>
            <a:endParaRPr dirty="0"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40"/>
          <p:cNvSpPr txBox="1"/>
          <p:nvPr/>
        </p:nvSpPr>
        <p:spPr>
          <a:xfrm>
            <a:off x="4374684" y="1813659"/>
            <a:ext cx="1515597" cy="66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D90B6"/>
                </a:solidFill>
                <a:latin typeface="Fira Sans"/>
                <a:ea typeface="Fira Sans"/>
                <a:cs typeface="Fira Sans"/>
                <a:sym typeface="Fira Sans"/>
              </a:rPr>
              <a:t>Segurança</a:t>
            </a:r>
            <a:endParaRPr lang="pt-PT" b="1" dirty="0">
              <a:solidFill>
                <a:srgbClr val="DD90B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9" name="Google Shape;3739;p40"/>
          <p:cNvSpPr txBox="1"/>
          <p:nvPr/>
        </p:nvSpPr>
        <p:spPr>
          <a:xfrm>
            <a:off x="4396837" y="3566529"/>
            <a:ext cx="1546278" cy="1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Mecanismos de </a:t>
            </a: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monitorização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41" name="Google Shape;3741;p40"/>
          <p:cNvGrpSpPr/>
          <p:nvPr/>
        </p:nvGrpSpPr>
        <p:grpSpPr>
          <a:xfrm>
            <a:off x="7134853" y="1828800"/>
            <a:ext cx="1582094" cy="627690"/>
            <a:chOff x="4261103" y="1737350"/>
            <a:chExt cx="1582094" cy="627690"/>
          </a:xfrm>
        </p:grpSpPr>
        <p:sp>
          <p:nvSpPr>
            <p:cNvPr id="3742" name="Google Shape;3742;p40"/>
            <p:cNvSpPr txBox="1"/>
            <p:nvPr/>
          </p:nvSpPr>
          <p:spPr>
            <a:xfrm>
              <a:off x="4511917" y="1737350"/>
              <a:ext cx="1223365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SmartEmotion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43" name="Google Shape;3743;p40"/>
            <p:cNvSpPr txBox="1"/>
            <p:nvPr/>
          </p:nvSpPr>
          <p:spPr>
            <a:xfrm>
              <a:off x="4261103" y="1959140"/>
              <a:ext cx="1582094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Solução para acompanhar os idosos</a:t>
              </a:r>
              <a:endParaRPr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745" name="Google Shape;3745;p40"/>
          <p:cNvSpPr txBox="1"/>
          <p:nvPr/>
        </p:nvSpPr>
        <p:spPr>
          <a:xfrm>
            <a:off x="7470999" y="3751967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Simulação de Ataques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3743;p40">
            <a:extLst>
              <a:ext uri="{FF2B5EF4-FFF2-40B4-BE49-F238E27FC236}">
                <a16:creationId xmlns:a16="http://schemas.microsoft.com/office/drawing/2014/main" id="{78749437-1122-21CD-D64C-D36F6583E537}"/>
              </a:ext>
            </a:extLst>
          </p:cNvPr>
          <p:cNvSpPr txBox="1"/>
          <p:nvPr/>
        </p:nvSpPr>
        <p:spPr>
          <a:xfrm>
            <a:off x="4341436" y="3833640"/>
            <a:ext cx="1582094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</a:t>
            </a: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icheiros </a:t>
            </a:r>
            <a:r>
              <a:rPr lang="en" sz="1100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r>
              <a:rPr lang="en"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e SIEM</a:t>
            </a:r>
            <a:endParaRPr sz="11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8E780D-6623-A0D6-F167-372A77ED6465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F2EBC3-53C3-C8FC-EF9C-FBD929545AC4}"/>
              </a:ext>
            </a:extLst>
          </p:cNvPr>
          <p:cNvSpPr txBox="1"/>
          <p:nvPr/>
        </p:nvSpPr>
        <p:spPr>
          <a:xfrm>
            <a:off x="289560" y="1064597"/>
            <a:ext cx="839724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Elastic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3"/>
              </a:rPr>
              <a:t>https://www.elastic.co/pt/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Elastic</a:t>
            </a:r>
            <a:r>
              <a:rPr lang="pt-PT">
                <a:latin typeface="Fira Sans" panose="020B0503050000020004" pitchFamily="34" charset="0"/>
              </a:rPr>
              <a:t> Tutorial (</a:t>
            </a:r>
            <a:r>
              <a:rPr lang="pt-PT" err="1">
                <a:latin typeface="Fira Sans" panose="020B0503050000020004" pitchFamily="34" charset="0"/>
              </a:rPr>
              <a:t>Fosstechinx</a:t>
            </a:r>
            <a:r>
              <a:rPr lang="pt-PT">
                <a:latin typeface="Fira Sans" panose="020B0503050000020004" pitchFamily="34" charset="0"/>
              </a:rPr>
              <a:t>): </a:t>
            </a:r>
            <a:r>
              <a:rPr lang="pt-PT">
                <a:latin typeface="Fira Sans" panose="020B0503050000020004" pitchFamily="34" charset="0"/>
                <a:hlinkClick r:id="rId4"/>
              </a:rPr>
              <a:t>https://www.fosstechnix.com/install-elastic-stack-on-ubuntu-20-04-lts/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Filebeat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5"/>
              </a:rPr>
              <a:t>https://www.elastic.co/guide/en/beats/filebeat/current/filebeat-overview.html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Kibana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6"/>
              </a:rPr>
              <a:t>https://www.elastic.co/guide/en/kibana/current/introduction.html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Logstash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7"/>
              </a:rPr>
              <a:t>https://www.elastic.co/guide/en/logstash/current/introduction.html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>
                <a:latin typeface="Fira Sans" panose="020B0503050000020004" pitchFamily="34" charset="0"/>
              </a:rPr>
              <a:t>Elasticsearch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8"/>
              </a:rPr>
              <a:t>https://www.elastic.co/guide/en/elasticsearch/reference/current/elasticsearch-intro.html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Fira Sans" panose="020B0503050000020004" pitchFamily="34" charset="0"/>
              </a:rPr>
              <a:t>Docker </a:t>
            </a:r>
            <a:r>
              <a:rPr lang="pt-PT" err="1">
                <a:latin typeface="Fira Sans" panose="020B0503050000020004" pitchFamily="34" charset="0"/>
              </a:rPr>
              <a:t>Logs</a:t>
            </a:r>
            <a:r>
              <a:rPr lang="pt-PT">
                <a:latin typeface="Fira Sans" panose="020B0503050000020004" pitchFamily="34" charset="0"/>
              </a:rPr>
              <a:t>: </a:t>
            </a:r>
            <a:r>
              <a:rPr lang="pt-PT">
                <a:latin typeface="Fira Sans" panose="020B0503050000020004" pitchFamily="34" charset="0"/>
                <a:hlinkClick r:id="rId9"/>
              </a:rPr>
              <a:t>https://docs.docker.com/engine/reference/commandline/logs/</a:t>
            </a:r>
            <a:r>
              <a:rPr lang="pt-PT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SIEMs: </a:t>
            </a:r>
            <a:r>
              <a:rPr lang="en-US">
                <a:latin typeface="Fira Sans" panose="020B0503050000020004" pitchFamily="34" charset="0"/>
                <a:hlinkClick r:id="rId10"/>
              </a:rPr>
              <a:t>https://www.comparitech.com/net-admin/open-source-siem-tools/</a:t>
            </a:r>
            <a:r>
              <a:rPr lang="pt-PT">
                <a:latin typeface="Fira Sans" panose="020B0503050000020004" pitchFamily="34" charset="0"/>
              </a:rPr>
              <a:t>;</a:t>
            </a:r>
            <a:endParaRPr lang="en-US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PII: </a:t>
            </a:r>
            <a:r>
              <a:rPr lang="en-US">
                <a:latin typeface="Fira Sans" panose="020B0503050000020004" pitchFamily="34" charset="0"/>
                <a:hlinkClick r:id="rId11"/>
              </a:rPr>
              <a:t>https://techbeacon.com/security/how-meet-privacy-requirements-your-pii</a:t>
            </a:r>
            <a:r>
              <a:rPr lang="pt-PT">
                <a:latin typeface="Fira Sans" panose="020B0503050000020004" pitchFamily="34" charset="0"/>
              </a:rPr>
              <a:t>;</a:t>
            </a:r>
            <a:endParaRPr lang="en-US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ELK Stack: </a:t>
            </a:r>
            <a:r>
              <a:rPr lang="en-US">
                <a:latin typeface="Fira Sans" panose="020B0503050000020004" pitchFamily="34" charset="0"/>
                <a:hlinkClick r:id="rId12"/>
              </a:rPr>
              <a:t>https://www.elastic.co/what-is/elk-stack</a:t>
            </a:r>
            <a:r>
              <a:rPr lang="pt-PT">
                <a:latin typeface="Fira Sans" panose="020B0503050000020004" pitchFamily="34" charset="0"/>
              </a:rPr>
              <a:t>;</a:t>
            </a:r>
            <a:endParaRPr lang="en-US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Grok: </a:t>
            </a:r>
            <a:r>
              <a:rPr lang="en-US">
                <a:latin typeface="Fira Sans" panose="020B0503050000020004" pitchFamily="34" charset="0"/>
                <a:hlinkClick r:id="rId13"/>
              </a:rPr>
              <a:t>https://logz.io/blog/logstash-grok/</a:t>
            </a:r>
            <a:r>
              <a:rPr lang="pt-PT">
                <a:latin typeface="Fira Sans" panose="020B0503050000020004" pitchFamily="34" charset="0"/>
              </a:rPr>
              <a:t>;</a:t>
            </a:r>
            <a:endParaRPr lang="en-US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Ubuntu: </a:t>
            </a:r>
            <a:r>
              <a:rPr lang="en-US">
                <a:latin typeface="Fira Sans" panose="020B0503050000020004" pitchFamily="34" charset="0"/>
                <a:hlinkClick r:id="rId14"/>
              </a:rPr>
              <a:t>https://sematext.com/blog/ubuntu-logs/</a:t>
            </a:r>
            <a:r>
              <a:rPr lang="en-US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Fira Sans" panose="020B0503050000020004" pitchFamily="34" charset="0"/>
              </a:rPr>
              <a:t>Slidesgo</a:t>
            </a:r>
            <a:r>
              <a:rPr lang="en-US">
                <a:latin typeface="Fira Sans" panose="020B0503050000020004" pitchFamily="34" charset="0"/>
              </a:rPr>
              <a:t>: </a:t>
            </a:r>
            <a:r>
              <a:rPr lang="en-US">
                <a:latin typeface="Fira Sans" panose="020B0503050000020004" pitchFamily="34" charset="0"/>
                <a:hlinkClick r:id="rId15"/>
              </a:rPr>
              <a:t>https://slidesgo.com/</a:t>
            </a:r>
            <a:r>
              <a:rPr lang="en-US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 panose="020B0503050000020004" pitchFamily="34" charset="0"/>
              </a:rPr>
              <a:t>Ubuntu: </a:t>
            </a:r>
            <a:r>
              <a:rPr lang="en-US">
                <a:latin typeface="Fira Sans" panose="020B0503050000020004" pitchFamily="34" charset="0"/>
                <a:hlinkClick r:id="rId16"/>
              </a:rPr>
              <a:t>https://www.xilinx.com/products/design-tools/embedded-software/ubuntu.html</a:t>
            </a:r>
            <a:r>
              <a:rPr lang="en-US">
                <a:latin typeface="Fira Sans" panose="020B05030500000200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Fira Sans" panose="020B0503050000020004" pitchFamily="34" charset="0"/>
              </a:rPr>
              <a:t>Flaticon</a:t>
            </a:r>
            <a:r>
              <a:rPr lang="en-US">
                <a:latin typeface="Fira Sans" panose="020B0503050000020004" pitchFamily="34" charset="0"/>
              </a:rPr>
              <a:t>: </a:t>
            </a:r>
            <a:r>
              <a:rPr lang="en-US">
                <a:latin typeface="Fira Sans" panose="020B0503050000020004" pitchFamily="34" charset="0"/>
                <a:hlinkClick r:id="rId17"/>
              </a:rPr>
              <a:t>https://www.flaticon.com/</a:t>
            </a:r>
            <a:r>
              <a:rPr lang="en-US">
                <a:latin typeface="Fira Sans" panose="020B05030500000200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latin typeface="Fira Sans" panose="020B05030500000200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E96AB2-2E50-DAB8-70BF-273EF153A577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4039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129084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DD90B6"/>
                </a:solidFill>
              </a:rPr>
              <a:t>Obrigado</a:t>
            </a:r>
            <a:endParaRPr sz="6600" dirty="0">
              <a:solidFill>
                <a:srgbClr val="DD90B6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3D0D50-BE06-4EA3-6DC8-DC5D0152E205}"/>
              </a:ext>
            </a:extLst>
          </p:cNvPr>
          <p:cNvSpPr txBox="1"/>
          <p:nvPr/>
        </p:nvSpPr>
        <p:spPr>
          <a:xfrm>
            <a:off x="3481797" y="251079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Fira Sans" panose="020B0503050000020004" pitchFamily="34" charset="0"/>
              </a:rPr>
              <a:t>Alguma questão?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1A90F2-235D-D865-6436-051B29ACFC48}"/>
              </a:ext>
            </a:extLst>
          </p:cNvPr>
          <p:cNvSpPr txBox="1"/>
          <p:nvPr/>
        </p:nvSpPr>
        <p:spPr>
          <a:xfrm>
            <a:off x="2940784" y="3352393"/>
            <a:ext cx="3262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Carla Mendes </a:t>
            </a:r>
            <a:r>
              <a:rPr lang="pt-PT" dirty="0">
                <a:hlinkClick r:id="rId3"/>
              </a:rPr>
              <a:t>2220663@my.ipleiria.pt</a:t>
            </a:r>
            <a:endParaRPr lang="pt-PT" dirty="0"/>
          </a:p>
          <a:p>
            <a:r>
              <a:rPr lang="pt-PT" dirty="0"/>
              <a:t>Carlos Costa </a:t>
            </a:r>
            <a:r>
              <a:rPr lang="pt-PT" dirty="0">
                <a:hlinkClick r:id="rId4"/>
              </a:rPr>
              <a:t>2220662@my.ipleiria.pt</a:t>
            </a:r>
            <a:endParaRPr lang="pt-PT" dirty="0"/>
          </a:p>
          <a:p>
            <a:r>
              <a:rPr lang="pt-PT" dirty="0"/>
              <a:t>Rafael Pereira </a:t>
            </a:r>
            <a:r>
              <a:rPr lang="pt-PT" dirty="0">
                <a:hlinkClick r:id="rId5"/>
              </a:rPr>
              <a:t>2220659@my.ipleiria.pt</a:t>
            </a:r>
            <a:endParaRPr lang="pt-PT" dirty="0"/>
          </a:p>
          <a:p>
            <a:endParaRPr lang="pt-PT" dirty="0"/>
          </a:p>
        </p:txBody>
      </p:sp>
      <p:grpSp>
        <p:nvGrpSpPr>
          <p:cNvPr id="6" name="Google Shape;3657;p40">
            <a:extLst>
              <a:ext uri="{FF2B5EF4-FFF2-40B4-BE49-F238E27FC236}">
                <a16:creationId xmlns:a16="http://schemas.microsoft.com/office/drawing/2014/main" id="{3D88B1D6-628F-420C-0740-8B1EE1F7B302}"/>
              </a:ext>
            </a:extLst>
          </p:cNvPr>
          <p:cNvGrpSpPr/>
          <p:nvPr/>
        </p:nvGrpSpPr>
        <p:grpSpPr>
          <a:xfrm>
            <a:off x="0" y="1863545"/>
            <a:ext cx="2497032" cy="3337368"/>
            <a:chOff x="783125" y="1463225"/>
            <a:chExt cx="2497032" cy="3337368"/>
          </a:xfrm>
        </p:grpSpPr>
        <p:sp>
          <p:nvSpPr>
            <p:cNvPr id="8" name="Google Shape;3658;p40">
              <a:extLst>
                <a:ext uri="{FF2B5EF4-FFF2-40B4-BE49-F238E27FC236}">
                  <a16:creationId xmlns:a16="http://schemas.microsoft.com/office/drawing/2014/main" id="{0B8F5287-896D-6662-9A40-A8FCA6D41D6F}"/>
                </a:ext>
              </a:extLst>
            </p:cNvPr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59;p40">
              <a:extLst>
                <a:ext uri="{FF2B5EF4-FFF2-40B4-BE49-F238E27FC236}">
                  <a16:creationId xmlns:a16="http://schemas.microsoft.com/office/drawing/2014/main" id="{9F1AB850-462A-1EAE-DC02-303E16F0EA99}"/>
                </a:ext>
              </a:extLst>
            </p:cNvPr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60;p40">
              <a:extLst>
                <a:ext uri="{FF2B5EF4-FFF2-40B4-BE49-F238E27FC236}">
                  <a16:creationId xmlns:a16="http://schemas.microsoft.com/office/drawing/2014/main" id="{31B04E51-C777-FFE6-47D0-707CFE70CED0}"/>
                </a:ext>
              </a:extLst>
            </p:cNvPr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61;p40">
              <a:extLst>
                <a:ext uri="{FF2B5EF4-FFF2-40B4-BE49-F238E27FC236}">
                  <a16:creationId xmlns:a16="http://schemas.microsoft.com/office/drawing/2014/main" id="{810EA11D-BA2E-02EA-A804-816F1A4DA573}"/>
                </a:ext>
              </a:extLst>
            </p:cNvPr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62;p40">
              <a:extLst>
                <a:ext uri="{FF2B5EF4-FFF2-40B4-BE49-F238E27FC236}">
                  <a16:creationId xmlns:a16="http://schemas.microsoft.com/office/drawing/2014/main" id="{1273C3F4-BA55-1CA9-AF70-FCD9647315F7}"/>
                </a:ext>
              </a:extLst>
            </p:cNvPr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63;p40">
              <a:extLst>
                <a:ext uri="{FF2B5EF4-FFF2-40B4-BE49-F238E27FC236}">
                  <a16:creationId xmlns:a16="http://schemas.microsoft.com/office/drawing/2014/main" id="{0D0B7DC0-E3BE-E990-B75B-21D7C79C731E}"/>
                </a:ext>
              </a:extLst>
            </p:cNvPr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64;p40">
              <a:extLst>
                <a:ext uri="{FF2B5EF4-FFF2-40B4-BE49-F238E27FC236}">
                  <a16:creationId xmlns:a16="http://schemas.microsoft.com/office/drawing/2014/main" id="{90613B86-6C98-F74D-2960-B4E59BC7EF39}"/>
                </a:ext>
              </a:extLst>
            </p:cNvPr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65;p40">
              <a:extLst>
                <a:ext uri="{FF2B5EF4-FFF2-40B4-BE49-F238E27FC236}">
                  <a16:creationId xmlns:a16="http://schemas.microsoft.com/office/drawing/2014/main" id="{DFA5497A-0289-3001-802A-781EA4D487B9}"/>
                </a:ext>
              </a:extLst>
            </p:cNvPr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6;p40">
              <a:extLst>
                <a:ext uri="{FF2B5EF4-FFF2-40B4-BE49-F238E27FC236}">
                  <a16:creationId xmlns:a16="http://schemas.microsoft.com/office/drawing/2014/main" id="{BA9B0FF5-606C-A943-4A04-88E987C0E70A}"/>
                </a:ext>
              </a:extLst>
            </p:cNvPr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67;p40">
              <a:extLst>
                <a:ext uri="{FF2B5EF4-FFF2-40B4-BE49-F238E27FC236}">
                  <a16:creationId xmlns:a16="http://schemas.microsoft.com/office/drawing/2014/main" id="{D069D201-30BC-01B4-1735-82EA07BB1E0A}"/>
                </a:ext>
              </a:extLst>
            </p:cNvPr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68;p40">
              <a:extLst>
                <a:ext uri="{FF2B5EF4-FFF2-40B4-BE49-F238E27FC236}">
                  <a16:creationId xmlns:a16="http://schemas.microsoft.com/office/drawing/2014/main" id="{4B859D91-8920-FA2B-4D2B-9B08FB996B4B}"/>
                </a:ext>
              </a:extLst>
            </p:cNvPr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9;p40">
              <a:extLst>
                <a:ext uri="{FF2B5EF4-FFF2-40B4-BE49-F238E27FC236}">
                  <a16:creationId xmlns:a16="http://schemas.microsoft.com/office/drawing/2014/main" id="{657881E8-C250-54CC-630F-9176A925D5A7}"/>
                </a:ext>
              </a:extLst>
            </p:cNvPr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0;p40">
              <a:extLst>
                <a:ext uri="{FF2B5EF4-FFF2-40B4-BE49-F238E27FC236}">
                  <a16:creationId xmlns:a16="http://schemas.microsoft.com/office/drawing/2014/main" id="{1EAFD3AA-531C-CE0A-BF3A-1724E2DFE2E0}"/>
                </a:ext>
              </a:extLst>
            </p:cNvPr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71;p40">
              <a:extLst>
                <a:ext uri="{FF2B5EF4-FFF2-40B4-BE49-F238E27FC236}">
                  <a16:creationId xmlns:a16="http://schemas.microsoft.com/office/drawing/2014/main" id="{8CF19C38-4B0E-A8BC-890B-AC51F9394E16}"/>
                </a:ext>
              </a:extLst>
            </p:cNvPr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72;p40">
              <a:extLst>
                <a:ext uri="{FF2B5EF4-FFF2-40B4-BE49-F238E27FC236}">
                  <a16:creationId xmlns:a16="http://schemas.microsoft.com/office/drawing/2014/main" id="{A013C709-8746-401D-45C2-A69BB9624854}"/>
                </a:ext>
              </a:extLst>
            </p:cNvPr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73;p40">
              <a:extLst>
                <a:ext uri="{FF2B5EF4-FFF2-40B4-BE49-F238E27FC236}">
                  <a16:creationId xmlns:a16="http://schemas.microsoft.com/office/drawing/2014/main" id="{88412DE1-AC9E-80AE-89DF-C6DE70AE58CB}"/>
                </a:ext>
              </a:extLst>
            </p:cNvPr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74;p40">
              <a:extLst>
                <a:ext uri="{FF2B5EF4-FFF2-40B4-BE49-F238E27FC236}">
                  <a16:creationId xmlns:a16="http://schemas.microsoft.com/office/drawing/2014/main" id="{FBCE0E2A-C570-13D0-6FA6-B9758607361D}"/>
                </a:ext>
              </a:extLst>
            </p:cNvPr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75;p40">
              <a:extLst>
                <a:ext uri="{FF2B5EF4-FFF2-40B4-BE49-F238E27FC236}">
                  <a16:creationId xmlns:a16="http://schemas.microsoft.com/office/drawing/2014/main" id="{445C7E7B-76DD-D2A7-E3B3-55688E4226BD}"/>
                </a:ext>
              </a:extLst>
            </p:cNvPr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76;p40">
              <a:extLst>
                <a:ext uri="{FF2B5EF4-FFF2-40B4-BE49-F238E27FC236}">
                  <a16:creationId xmlns:a16="http://schemas.microsoft.com/office/drawing/2014/main" id="{8A437383-D6A3-764B-2916-E08A21F66D6D}"/>
                </a:ext>
              </a:extLst>
            </p:cNvPr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77;p40">
              <a:extLst>
                <a:ext uri="{FF2B5EF4-FFF2-40B4-BE49-F238E27FC236}">
                  <a16:creationId xmlns:a16="http://schemas.microsoft.com/office/drawing/2014/main" id="{8DF83A6D-C00A-4EF0-267B-2C3BEE19E9E4}"/>
                </a:ext>
              </a:extLst>
            </p:cNvPr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78;p40">
              <a:extLst>
                <a:ext uri="{FF2B5EF4-FFF2-40B4-BE49-F238E27FC236}">
                  <a16:creationId xmlns:a16="http://schemas.microsoft.com/office/drawing/2014/main" id="{0426A786-9DCC-31B6-CF0F-058E76857990}"/>
                </a:ext>
              </a:extLst>
            </p:cNvPr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79;p40">
              <a:extLst>
                <a:ext uri="{FF2B5EF4-FFF2-40B4-BE49-F238E27FC236}">
                  <a16:creationId xmlns:a16="http://schemas.microsoft.com/office/drawing/2014/main" id="{F040903A-F069-4DF5-CD48-6B8B05C9FF5E}"/>
                </a:ext>
              </a:extLst>
            </p:cNvPr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80;p40">
              <a:extLst>
                <a:ext uri="{FF2B5EF4-FFF2-40B4-BE49-F238E27FC236}">
                  <a16:creationId xmlns:a16="http://schemas.microsoft.com/office/drawing/2014/main" id="{AAAB96CD-E290-E4E6-C4FF-90A677EF25FD}"/>
                </a:ext>
              </a:extLst>
            </p:cNvPr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81;p40">
              <a:extLst>
                <a:ext uri="{FF2B5EF4-FFF2-40B4-BE49-F238E27FC236}">
                  <a16:creationId xmlns:a16="http://schemas.microsoft.com/office/drawing/2014/main" id="{0943C996-837F-ECE2-7667-D4DFAF2B89EC}"/>
                </a:ext>
              </a:extLst>
            </p:cNvPr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82;p40">
              <a:extLst>
                <a:ext uri="{FF2B5EF4-FFF2-40B4-BE49-F238E27FC236}">
                  <a16:creationId xmlns:a16="http://schemas.microsoft.com/office/drawing/2014/main" id="{1621694B-B939-BF88-DD7F-978BC28ECBC2}"/>
                </a:ext>
              </a:extLst>
            </p:cNvPr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83;p40">
              <a:extLst>
                <a:ext uri="{FF2B5EF4-FFF2-40B4-BE49-F238E27FC236}">
                  <a16:creationId xmlns:a16="http://schemas.microsoft.com/office/drawing/2014/main" id="{D44F1559-2AF8-533A-D62D-4687C04EDB3E}"/>
                </a:ext>
              </a:extLst>
            </p:cNvPr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84;p40">
              <a:extLst>
                <a:ext uri="{FF2B5EF4-FFF2-40B4-BE49-F238E27FC236}">
                  <a16:creationId xmlns:a16="http://schemas.microsoft.com/office/drawing/2014/main" id="{8CDF3585-3C5B-6C17-409A-D5146D2D0F36}"/>
                </a:ext>
              </a:extLst>
            </p:cNvPr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85;p40">
              <a:extLst>
                <a:ext uri="{FF2B5EF4-FFF2-40B4-BE49-F238E27FC236}">
                  <a16:creationId xmlns:a16="http://schemas.microsoft.com/office/drawing/2014/main" id="{D0B71512-AFC7-3DA7-74D5-269459EEE85E}"/>
                </a:ext>
              </a:extLst>
            </p:cNvPr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86;p40">
              <a:extLst>
                <a:ext uri="{FF2B5EF4-FFF2-40B4-BE49-F238E27FC236}">
                  <a16:creationId xmlns:a16="http://schemas.microsoft.com/office/drawing/2014/main" id="{2E5F037E-DE61-C48B-A64B-D2227C1141C9}"/>
                </a:ext>
              </a:extLst>
            </p:cNvPr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87;p40">
              <a:extLst>
                <a:ext uri="{FF2B5EF4-FFF2-40B4-BE49-F238E27FC236}">
                  <a16:creationId xmlns:a16="http://schemas.microsoft.com/office/drawing/2014/main" id="{9ABF13C9-59E9-A130-4508-9BAEF2780B1C}"/>
                </a:ext>
              </a:extLst>
            </p:cNvPr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88;p40">
              <a:extLst>
                <a:ext uri="{FF2B5EF4-FFF2-40B4-BE49-F238E27FC236}">
                  <a16:creationId xmlns:a16="http://schemas.microsoft.com/office/drawing/2014/main" id="{51475AEC-3C0C-D65B-AF77-077BED342F0E}"/>
                </a:ext>
              </a:extLst>
            </p:cNvPr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89;p40">
              <a:extLst>
                <a:ext uri="{FF2B5EF4-FFF2-40B4-BE49-F238E27FC236}">
                  <a16:creationId xmlns:a16="http://schemas.microsoft.com/office/drawing/2014/main" id="{936E350E-F0C2-9709-21E0-A9E942C55BCD}"/>
                </a:ext>
              </a:extLst>
            </p:cNvPr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90;p40">
              <a:extLst>
                <a:ext uri="{FF2B5EF4-FFF2-40B4-BE49-F238E27FC236}">
                  <a16:creationId xmlns:a16="http://schemas.microsoft.com/office/drawing/2014/main" id="{72B2A8CE-1F92-6A96-750D-F41FC2F0EB5F}"/>
                </a:ext>
              </a:extLst>
            </p:cNvPr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91;p40">
              <a:extLst>
                <a:ext uri="{FF2B5EF4-FFF2-40B4-BE49-F238E27FC236}">
                  <a16:creationId xmlns:a16="http://schemas.microsoft.com/office/drawing/2014/main" id="{9DF53267-A80D-55A4-F7B1-3200B4A97C39}"/>
                </a:ext>
              </a:extLst>
            </p:cNvPr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92;p40">
              <a:extLst>
                <a:ext uri="{FF2B5EF4-FFF2-40B4-BE49-F238E27FC236}">
                  <a16:creationId xmlns:a16="http://schemas.microsoft.com/office/drawing/2014/main" id="{F5F45993-5FFD-C621-75E5-5FADC55A6576}"/>
                </a:ext>
              </a:extLst>
            </p:cNvPr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93;p40">
              <a:extLst>
                <a:ext uri="{FF2B5EF4-FFF2-40B4-BE49-F238E27FC236}">
                  <a16:creationId xmlns:a16="http://schemas.microsoft.com/office/drawing/2014/main" id="{A223D047-9275-4464-15FC-0E74B2036193}"/>
                </a:ext>
              </a:extLst>
            </p:cNvPr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94;p40">
              <a:extLst>
                <a:ext uri="{FF2B5EF4-FFF2-40B4-BE49-F238E27FC236}">
                  <a16:creationId xmlns:a16="http://schemas.microsoft.com/office/drawing/2014/main" id="{4EED2D62-BDC6-7504-0176-01F2BF210B43}"/>
                </a:ext>
              </a:extLst>
            </p:cNvPr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95;p40">
              <a:extLst>
                <a:ext uri="{FF2B5EF4-FFF2-40B4-BE49-F238E27FC236}">
                  <a16:creationId xmlns:a16="http://schemas.microsoft.com/office/drawing/2014/main" id="{64963A51-DD4C-8B7D-0304-2D0657A4BA21}"/>
                </a:ext>
              </a:extLst>
            </p:cNvPr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96;p40">
              <a:extLst>
                <a:ext uri="{FF2B5EF4-FFF2-40B4-BE49-F238E27FC236}">
                  <a16:creationId xmlns:a16="http://schemas.microsoft.com/office/drawing/2014/main" id="{CAD1D75C-357F-0F45-16BB-ABB623957DEB}"/>
                </a:ext>
              </a:extLst>
            </p:cNvPr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97;p40">
              <a:extLst>
                <a:ext uri="{FF2B5EF4-FFF2-40B4-BE49-F238E27FC236}">
                  <a16:creationId xmlns:a16="http://schemas.microsoft.com/office/drawing/2014/main" id="{4E8D65B4-CF5B-61EB-114E-3A3C0B51D7FC}"/>
                </a:ext>
              </a:extLst>
            </p:cNvPr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98;p40">
              <a:extLst>
                <a:ext uri="{FF2B5EF4-FFF2-40B4-BE49-F238E27FC236}">
                  <a16:creationId xmlns:a16="http://schemas.microsoft.com/office/drawing/2014/main" id="{DF228FC8-6DD1-0A9C-FA66-00299FDEA5A4}"/>
                </a:ext>
              </a:extLst>
            </p:cNvPr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99;p40">
              <a:extLst>
                <a:ext uri="{FF2B5EF4-FFF2-40B4-BE49-F238E27FC236}">
                  <a16:creationId xmlns:a16="http://schemas.microsoft.com/office/drawing/2014/main" id="{3574F419-9A14-3C86-3623-6B587F5FF61E}"/>
                </a:ext>
              </a:extLst>
            </p:cNvPr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00;p40">
              <a:extLst>
                <a:ext uri="{FF2B5EF4-FFF2-40B4-BE49-F238E27FC236}">
                  <a16:creationId xmlns:a16="http://schemas.microsoft.com/office/drawing/2014/main" id="{8BEEFAB3-5368-CB8B-2C65-42A46F430349}"/>
                </a:ext>
              </a:extLst>
            </p:cNvPr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01;p40">
              <a:extLst>
                <a:ext uri="{FF2B5EF4-FFF2-40B4-BE49-F238E27FC236}">
                  <a16:creationId xmlns:a16="http://schemas.microsoft.com/office/drawing/2014/main" id="{860032B6-6063-F54A-F246-ABB522F4264D}"/>
                </a:ext>
              </a:extLst>
            </p:cNvPr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02;p40">
              <a:extLst>
                <a:ext uri="{FF2B5EF4-FFF2-40B4-BE49-F238E27FC236}">
                  <a16:creationId xmlns:a16="http://schemas.microsoft.com/office/drawing/2014/main" id="{6E853E73-3311-12B2-E08E-00C1AD8BBEEC}"/>
                </a:ext>
              </a:extLst>
            </p:cNvPr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03;p40">
              <a:extLst>
                <a:ext uri="{FF2B5EF4-FFF2-40B4-BE49-F238E27FC236}">
                  <a16:creationId xmlns:a16="http://schemas.microsoft.com/office/drawing/2014/main" id="{0919456C-306F-4A46-219F-E8F1E469F701}"/>
                </a:ext>
              </a:extLst>
            </p:cNvPr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04;p40">
              <a:extLst>
                <a:ext uri="{FF2B5EF4-FFF2-40B4-BE49-F238E27FC236}">
                  <a16:creationId xmlns:a16="http://schemas.microsoft.com/office/drawing/2014/main" id="{1BA8874C-A506-9A7D-451B-EFCBC1662766}"/>
                </a:ext>
              </a:extLst>
            </p:cNvPr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05;p40">
              <a:extLst>
                <a:ext uri="{FF2B5EF4-FFF2-40B4-BE49-F238E27FC236}">
                  <a16:creationId xmlns:a16="http://schemas.microsoft.com/office/drawing/2014/main" id="{E8BCEC95-E578-1297-A91F-DF35FD2A9840}"/>
                </a:ext>
              </a:extLst>
            </p:cNvPr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06;p40">
              <a:extLst>
                <a:ext uri="{FF2B5EF4-FFF2-40B4-BE49-F238E27FC236}">
                  <a16:creationId xmlns:a16="http://schemas.microsoft.com/office/drawing/2014/main" id="{6D7BA1BB-1C6B-9AEB-F5BF-1F4EBB247BF1}"/>
                </a:ext>
              </a:extLst>
            </p:cNvPr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07;p40">
              <a:extLst>
                <a:ext uri="{FF2B5EF4-FFF2-40B4-BE49-F238E27FC236}">
                  <a16:creationId xmlns:a16="http://schemas.microsoft.com/office/drawing/2014/main" id="{D3526309-CE72-5A34-C241-46CF839B766B}"/>
                </a:ext>
              </a:extLst>
            </p:cNvPr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08;p40">
              <a:extLst>
                <a:ext uri="{FF2B5EF4-FFF2-40B4-BE49-F238E27FC236}">
                  <a16:creationId xmlns:a16="http://schemas.microsoft.com/office/drawing/2014/main" id="{30D7CF72-B7E7-EE78-C840-625BD5D60F3A}"/>
                </a:ext>
              </a:extLst>
            </p:cNvPr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09;p40">
              <a:extLst>
                <a:ext uri="{FF2B5EF4-FFF2-40B4-BE49-F238E27FC236}">
                  <a16:creationId xmlns:a16="http://schemas.microsoft.com/office/drawing/2014/main" id="{19F64D0F-CEA4-61A4-7948-BCE139E884F4}"/>
                </a:ext>
              </a:extLst>
            </p:cNvPr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10;p40">
              <a:extLst>
                <a:ext uri="{FF2B5EF4-FFF2-40B4-BE49-F238E27FC236}">
                  <a16:creationId xmlns:a16="http://schemas.microsoft.com/office/drawing/2014/main" id="{FE4F0D04-3950-622D-4300-ACF0C9A1EEEB}"/>
                </a:ext>
              </a:extLst>
            </p:cNvPr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11;p40">
              <a:extLst>
                <a:ext uri="{FF2B5EF4-FFF2-40B4-BE49-F238E27FC236}">
                  <a16:creationId xmlns:a16="http://schemas.microsoft.com/office/drawing/2014/main" id="{381128FF-A5C0-3513-F00B-6B7F50FBB9B0}"/>
                </a:ext>
              </a:extLst>
            </p:cNvPr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12;p40">
              <a:extLst>
                <a:ext uri="{FF2B5EF4-FFF2-40B4-BE49-F238E27FC236}">
                  <a16:creationId xmlns:a16="http://schemas.microsoft.com/office/drawing/2014/main" id="{06475670-81C2-FDE7-842D-5F18005AE993}"/>
                </a:ext>
              </a:extLst>
            </p:cNvPr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13;p40">
              <a:extLst>
                <a:ext uri="{FF2B5EF4-FFF2-40B4-BE49-F238E27FC236}">
                  <a16:creationId xmlns:a16="http://schemas.microsoft.com/office/drawing/2014/main" id="{0AD8BE61-6B2E-6BE0-6900-FF2C6E6A417B}"/>
                </a:ext>
              </a:extLst>
            </p:cNvPr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714;p40">
              <a:extLst>
                <a:ext uri="{FF2B5EF4-FFF2-40B4-BE49-F238E27FC236}">
                  <a16:creationId xmlns:a16="http://schemas.microsoft.com/office/drawing/2014/main" id="{8C7AAB79-C37F-7AAB-3F4E-6D7597F49067}"/>
                </a:ext>
              </a:extLst>
            </p:cNvPr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715;p40">
              <a:extLst>
                <a:ext uri="{FF2B5EF4-FFF2-40B4-BE49-F238E27FC236}">
                  <a16:creationId xmlns:a16="http://schemas.microsoft.com/office/drawing/2014/main" id="{806E37FB-1B48-AA87-A219-174E353C25A5}"/>
                </a:ext>
              </a:extLst>
            </p:cNvPr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716;p40">
              <a:extLst>
                <a:ext uri="{FF2B5EF4-FFF2-40B4-BE49-F238E27FC236}">
                  <a16:creationId xmlns:a16="http://schemas.microsoft.com/office/drawing/2014/main" id="{62870FCA-E551-2980-D102-9BEABB021B73}"/>
                </a:ext>
              </a:extLst>
            </p:cNvPr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717;p40">
              <a:extLst>
                <a:ext uri="{FF2B5EF4-FFF2-40B4-BE49-F238E27FC236}">
                  <a16:creationId xmlns:a16="http://schemas.microsoft.com/office/drawing/2014/main" id="{1836141D-CE85-7228-53D1-C11119342D3E}"/>
                </a:ext>
              </a:extLst>
            </p:cNvPr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718;p40">
              <a:extLst>
                <a:ext uri="{FF2B5EF4-FFF2-40B4-BE49-F238E27FC236}">
                  <a16:creationId xmlns:a16="http://schemas.microsoft.com/office/drawing/2014/main" id="{78EAEC07-4826-F419-A9EC-9B02FFB286F8}"/>
                </a:ext>
              </a:extLst>
            </p:cNvPr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719;p40">
              <a:extLst>
                <a:ext uri="{FF2B5EF4-FFF2-40B4-BE49-F238E27FC236}">
                  <a16:creationId xmlns:a16="http://schemas.microsoft.com/office/drawing/2014/main" id="{2966C670-53FB-F808-A75E-D05ABBF3A380}"/>
                </a:ext>
              </a:extLst>
            </p:cNvPr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720;p40">
              <a:extLst>
                <a:ext uri="{FF2B5EF4-FFF2-40B4-BE49-F238E27FC236}">
                  <a16:creationId xmlns:a16="http://schemas.microsoft.com/office/drawing/2014/main" id="{EE312363-8629-E821-C968-83E9FE78D96C}"/>
                </a:ext>
              </a:extLst>
            </p:cNvPr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721;p40">
              <a:extLst>
                <a:ext uri="{FF2B5EF4-FFF2-40B4-BE49-F238E27FC236}">
                  <a16:creationId xmlns:a16="http://schemas.microsoft.com/office/drawing/2014/main" id="{7EE26F05-D397-D055-7DDA-E4D4D360E9D2}"/>
                </a:ext>
              </a:extLst>
            </p:cNvPr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722;p40">
              <a:extLst>
                <a:ext uri="{FF2B5EF4-FFF2-40B4-BE49-F238E27FC236}">
                  <a16:creationId xmlns:a16="http://schemas.microsoft.com/office/drawing/2014/main" id="{96BF9254-6A7E-655B-1F01-4E95311D28D1}"/>
                </a:ext>
              </a:extLst>
            </p:cNvPr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723;p40">
              <a:extLst>
                <a:ext uri="{FF2B5EF4-FFF2-40B4-BE49-F238E27FC236}">
                  <a16:creationId xmlns:a16="http://schemas.microsoft.com/office/drawing/2014/main" id="{34632208-A492-9CC0-4DD4-416CD66388D7}"/>
                </a:ext>
              </a:extLst>
            </p:cNvPr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724;p40">
              <a:extLst>
                <a:ext uri="{FF2B5EF4-FFF2-40B4-BE49-F238E27FC236}">
                  <a16:creationId xmlns:a16="http://schemas.microsoft.com/office/drawing/2014/main" id="{836B14D4-4FEC-252B-A270-8CA5377679BF}"/>
                </a:ext>
              </a:extLst>
            </p:cNvPr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725;p40">
              <a:extLst>
                <a:ext uri="{FF2B5EF4-FFF2-40B4-BE49-F238E27FC236}">
                  <a16:creationId xmlns:a16="http://schemas.microsoft.com/office/drawing/2014/main" id="{5291909E-A7AF-FB2E-E1E5-2B1F1BAB4037}"/>
                </a:ext>
              </a:extLst>
            </p:cNvPr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726;p40">
              <a:extLst>
                <a:ext uri="{FF2B5EF4-FFF2-40B4-BE49-F238E27FC236}">
                  <a16:creationId xmlns:a16="http://schemas.microsoft.com/office/drawing/2014/main" id="{476B96F4-883E-408B-AF52-4DF5886D076B}"/>
                </a:ext>
              </a:extLst>
            </p:cNvPr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727;p40">
              <a:extLst>
                <a:ext uri="{FF2B5EF4-FFF2-40B4-BE49-F238E27FC236}">
                  <a16:creationId xmlns:a16="http://schemas.microsoft.com/office/drawing/2014/main" id="{72EAFC85-FC25-C542-56F5-94000F8F1809}"/>
                </a:ext>
              </a:extLst>
            </p:cNvPr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728;p40">
              <a:extLst>
                <a:ext uri="{FF2B5EF4-FFF2-40B4-BE49-F238E27FC236}">
                  <a16:creationId xmlns:a16="http://schemas.microsoft.com/office/drawing/2014/main" id="{96DF3711-7D34-D327-1402-5A31EEE21F3A}"/>
                </a:ext>
              </a:extLst>
            </p:cNvPr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729;p40">
              <a:extLst>
                <a:ext uri="{FF2B5EF4-FFF2-40B4-BE49-F238E27FC236}">
                  <a16:creationId xmlns:a16="http://schemas.microsoft.com/office/drawing/2014/main" id="{52D4EC53-632F-EA0E-A210-D24FFE253177}"/>
                </a:ext>
              </a:extLst>
            </p:cNvPr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730;p40">
              <a:extLst>
                <a:ext uri="{FF2B5EF4-FFF2-40B4-BE49-F238E27FC236}">
                  <a16:creationId xmlns:a16="http://schemas.microsoft.com/office/drawing/2014/main" id="{D40D1DFA-8001-5ABD-F745-3D5576A746F7}"/>
                </a:ext>
              </a:extLst>
            </p:cNvPr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731;p40">
              <a:extLst>
                <a:ext uri="{FF2B5EF4-FFF2-40B4-BE49-F238E27FC236}">
                  <a16:creationId xmlns:a16="http://schemas.microsoft.com/office/drawing/2014/main" id="{404F8FC8-35C3-3E07-657F-360231C9D648}"/>
                </a:ext>
              </a:extLst>
            </p:cNvPr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732;p40">
              <a:extLst>
                <a:ext uri="{FF2B5EF4-FFF2-40B4-BE49-F238E27FC236}">
                  <a16:creationId xmlns:a16="http://schemas.microsoft.com/office/drawing/2014/main" id="{5A21DF2D-0ED8-C2BD-EF37-47E272FD26C6}"/>
                </a:ext>
              </a:extLst>
            </p:cNvPr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1757;p28">
            <a:extLst>
              <a:ext uri="{FF2B5EF4-FFF2-40B4-BE49-F238E27FC236}">
                <a16:creationId xmlns:a16="http://schemas.microsoft.com/office/drawing/2014/main" id="{25EACF22-5341-E9CA-30ED-39745A8C1AEC}"/>
              </a:ext>
            </a:extLst>
          </p:cNvPr>
          <p:cNvGrpSpPr/>
          <p:nvPr/>
        </p:nvGrpSpPr>
        <p:grpSpPr>
          <a:xfrm>
            <a:off x="6893094" y="132220"/>
            <a:ext cx="1839825" cy="1444975"/>
            <a:chOff x="3678138" y="2487100"/>
            <a:chExt cx="1839825" cy="1444975"/>
          </a:xfrm>
        </p:grpSpPr>
        <p:sp>
          <p:nvSpPr>
            <p:cNvPr id="662" name="Google Shape;1758;p28">
              <a:extLst>
                <a:ext uri="{FF2B5EF4-FFF2-40B4-BE49-F238E27FC236}">
                  <a16:creationId xmlns:a16="http://schemas.microsoft.com/office/drawing/2014/main" id="{D6A32F3B-A127-473C-659F-EEF6316217D3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759;p28">
              <a:extLst>
                <a:ext uri="{FF2B5EF4-FFF2-40B4-BE49-F238E27FC236}">
                  <a16:creationId xmlns:a16="http://schemas.microsoft.com/office/drawing/2014/main" id="{7C038013-71D3-D107-158D-C6DFFFA37CD2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760;p28">
              <a:extLst>
                <a:ext uri="{FF2B5EF4-FFF2-40B4-BE49-F238E27FC236}">
                  <a16:creationId xmlns:a16="http://schemas.microsoft.com/office/drawing/2014/main" id="{2041C926-E757-246B-6CB5-0468A125D799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761;p28">
              <a:extLst>
                <a:ext uri="{FF2B5EF4-FFF2-40B4-BE49-F238E27FC236}">
                  <a16:creationId xmlns:a16="http://schemas.microsoft.com/office/drawing/2014/main" id="{09A22645-4FF9-FB14-A75D-B9E0C4A6321C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762;p28">
              <a:extLst>
                <a:ext uri="{FF2B5EF4-FFF2-40B4-BE49-F238E27FC236}">
                  <a16:creationId xmlns:a16="http://schemas.microsoft.com/office/drawing/2014/main" id="{D46BC881-5070-7DDA-C177-E3A1E91E9BF7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763;p28">
              <a:extLst>
                <a:ext uri="{FF2B5EF4-FFF2-40B4-BE49-F238E27FC236}">
                  <a16:creationId xmlns:a16="http://schemas.microsoft.com/office/drawing/2014/main" id="{4E644376-6BD5-EE5E-19AE-8C87B323391D}"/>
                </a:ext>
              </a:extLst>
            </p:cNvPr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764;p28">
              <a:extLst>
                <a:ext uri="{FF2B5EF4-FFF2-40B4-BE49-F238E27FC236}">
                  <a16:creationId xmlns:a16="http://schemas.microsoft.com/office/drawing/2014/main" id="{50AF0AE1-C3D0-3120-6BB0-DBEA2BBA44D2}"/>
                </a:ext>
              </a:extLst>
            </p:cNvPr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765;p28">
              <a:extLst>
                <a:ext uri="{FF2B5EF4-FFF2-40B4-BE49-F238E27FC236}">
                  <a16:creationId xmlns:a16="http://schemas.microsoft.com/office/drawing/2014/main" id="{65EB7D08-AF70-F939-8DE2-C35200174946}"/>
                </a:ext>
              </a:extLst>
            </p:cNvPr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766;p28">
              <a:extLst>
                <a:ext uri="{FF2B5EF4-FFF2-40B4-BE49-F238E27FC236}">
                  <a16:creationId xmlns:a16="http://schemas.microsoft.com/office/drawing/2014/main" id="{B2403EAA-DC98-6585-AE37-B939C78393C9}"/>
                </a:ext>
              </a:extLst>
            </p:cNvPr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767;p28">
              <a:extLst>
                <a:ext uri="{FF2B5EF4-FFF2-40B4-BE49-F238E27FC236}">
                  <a16:creationId xmlns:a16="http://schemas.microsoft.com/office/drawing/2014/main" id="{3D0C3964-B29B-A5F8-1C6D-1F8879D1859B}"/>
                </a:ext>
              </a:extLst>
            </p:cNvPr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768;p28">
              <a:extLst>
                <a:ext uri="{FF2B5EF4-FFF2-40B4-BE49-F238E27FC236}">
                  <a16:creationId xmlns:a16="http://schemas.microsoft.com/office/drawing/2014/main" id="{FA4735DF-BE22-3CB4-0984-4434657244A6}"/>
                </a:ext>
              </a:extLst>
            </p:cNvPr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769;p28">
              <a:extLst>
                <a:ext uri="{FF2B5EF4-FFF2-40B4-BE49-F238E27FC236}">
                  <a16:creationId xmlns:a16="http://schemas.microsoft.com/office/drawing/2014/main" id="{E8D8D1F8-D7C9-2817-B02A-5E7D3715D276}"/>
                </a:ext>
              </a:extLst>
            </p:cNvPr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770;p28">
              <a:extLst>
                <a:ext uri="{FF2B5EF4-FFF2-40B4-BE49-F238E27FC236}">
                  <a16:creationId xmlns:a16="http://schemas.microsoft.com/office/drawing/2014/main" id="{61218664-5FC8-025A-0BD4-2DDB0F696048}"/>
                </a:ext>
              </a:extLst>
            </p:cNvPr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771;p28">
              <a:extLst>
                <a:ext uri="{FF2B5EF4-FFF2-40B4-BE49-F238E27FC236}">
                  <a16:creationId xmlns:a16="http://schemas.microsoft.com/office/drawing/2014/main" id="{B8D5D007-165E-FA23-7976-3D9421CF8681}"/>
                </a:ext>
              </a:extLst>
            </p:cNvPr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772;p28">
              <a:extLst>
                <a:ext uri="{FF2B5EF4-FFF2-40B4-BE49-F238E27FC236}">
                  <a16:creationId xmlns:a16="http://schemas.microsoft.com/office/drawing/2014/main" id="{8B24EFEE-CB55-D2B2-5D9B-B341DA058302}"/>
                </a:ext>
              </a:extLst>
            </p:cNvPr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3935;p42">
            <a:extLst>
              <a:ext uri="{FF2B5EF4-FFF2-40B4-BE49-F238E27FC236}">
                <a16:creationId xmlns:a16="http://schemas.microsoft.com/office/drawing/2014/main" id="{18C45E03-4C2A-6649-0CB4-E122FEF2BCD9}"/>
              </a:ext>
            </a:extLst>
          </p:cNvPr>
          <p:cNvGrpSpPr/>
          <p:nvPr/>
        </p:nvGrpSpPr>
        <p:grpSpPr>
          <a:xfrm>
            <a:off x="4283037" y="4334714"/>
            <a:ext cx="4727866" cy="775664"/>
            <a:chOff x="457200" y="1329875"/>
            <a:chExt cx="8229656" cy="1350175"/>
          </a:xfrm>
        </p:grpSpPr>
        <p:sp>
          <p:nvSpPr>
            <p:cNvPr id="678" name="Google Shape;3936;p42">
              <a:extLst>
                <a:ext uri="{FF2B5EF4-FFF2-40B4-BE49-F238E27FC236}">
                  <a16:creationId xmlns:a16="http://schemas.microsoft.com/office/drawing/2014/main" id="{6106CAA8-38F7-F7E8-CDD6-E5B4366F8E64}"/>
                </a:ext>
              </a:extLst>
            </p:cNvPr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37;p42">
              <a:extLst>
                <a:ext uri="{FF2B5EF4-FFF2-40B4-BE49-F238E27FC236}">
                  <a16:creationId xmlns:a16="http://schemas.microsoft.com/office/drawing/2014/main" id="{B00FF172-0F2B-0ED4-7992-BF833192BA39}"/>
                </a:ext>
              </a:extLst>
            </p:cNvPr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38;p42">
              <a:extLst>
                <a:ext uri="{FF2B5EF4-FFF2-40B4-BE49-F238E27FC236}">
                  <a16:creationId xmlns:a16="http://schemas.microsoft.com/office/drawing/2014/main" id="{8C5D0E35-A5B4-AA98-8111-57E687EDEAC4}"/>
                </a:ext>
              </a:extLst>
            </p:cNvPr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39;p42">
              <a:extLst>
                <a:ext uri="{FF2B5EF4-FFF2-40B4-BE49-F238E27FC236}">
                  <a16:creationId xmlns:a16="http://schemas.microsoft.com/office/drawing/2014/main" id="{598DF762-204E-92E9-A231-D8FD06174188}"/>
                </a:ext>
              </a:extLst>
            </p:cNvPr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940;p42">
              <a:extLst>
                <a:ext uri="{FF2B5EF4-FFF2-40B4-BE49-F238E27FC236}">
                  <a16:creationId xmlns:a16="http://schemas.microsoft.com/office/drawing/2014/main" id="{69C8392C-5558-26B2-28B5-D9F3717B92CE}"/>
                </a:ext>
              </a:extLst>
            </p:cNvPr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941;p42">
              <a:extLst>
                <a:ext uri="{FF2B5EF4-FFF2-40B4-BE49-F238E27FC236}">
                  <a16:creationId xmlns:a16="http://schemas.microsoft.com/office/drawing/2014/main" id="{25606E94-63FA-022D-A267-EA20392086CC}"/>
                </a:ext>
              </a:extLst>
            </p:cNvPr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942;p42">
              <a:extLst>
                <a:ext uri="{FF2B5EF4-FFF2-40B4-BE49-F238E27FC236}">
                  <a16:creationId xmlns:a16="http://schemas.microsoft.com/office/drawing/2014/main" id="{FBCCEFD1-7A01-D4C8-54E1-8CDA0E73D042}"/>
                </a:ext>
              </a:extLst>
            </p:cNvPr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943;p42">
              <a:extLst>
                <a:ext uri="{FF2B5EF4-FFF2-40B4-BE49-F238E27FC236}">
                  <a16:creationId xmlns:a16="http://schemas.microsoft.com/office/drawing/2014/main" id="{BF360E44-3B78-C058-EA9C-9F4A0143731C}"/>
                </a:ext>
              </a:extLst>
            </p:cNvPr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944;p42">
              <a:extLst>
                <a:ext uri="{FF2B5EF4-FFF2-40B4-BE49-F238E27FC236}">
                  <a16:creationId xmlns:a16="http://schemas.microsoft.com/office/drawing/2014/main" id="{EE842564-9EE4-C71F-B208-28DA8E9F2FF7}"/>
                </a:ext>
              </a:extLst>
            </p:cNvPr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945;p42">
              <a:extLst>
                <a:ext uri="{FF2B5EF4-FFF2-40B4-BE49-F238E27FC236}">
                  <a16:creationId xmlns:a16="http://schemas.microsoft.com/office/drawing/2014/main" id="{A43DC6F8-91DB-012E-AF75-D9870F0643D9}"/>
                </a:ext>
              </a:extLst>
            </p:cNvPr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946;p42">
              <a:extLst>
                <a:ext uri="{FF2B5EF4-FFF2-40B4-BE49-F238E27FC236}">
                  <a16:creationId xmlns:a16="http://schemas.microsoft.com/office/drawing/2014/main" id="{3BF932E4-1C86-41E5-7E93-683C964BFA24}"/>
                </a:ext>
              </a:extLst>
            </p:cNvPr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947;p42">
              <a:extLst>
                <a:ext uri="{FF2B5EF4-FFF2-40B4-BE49-F238E27FC236}">
                  <a16:creationId xmlns:a16="http://schemas.microsoft.com/office/drawing/2014/main" id="{71073D6D-99B2-472E-4C96-AB0DEE2EEEB8}"/>
                </a:ext>
              </a:extLst>
            </p:cNvPr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948;p42">
              <a:extLst>
                <a:ext uri="{FF2B5EF4-FFF2-40B4-BE49-F238E27FC236}">
                  <a16:creationId xmlns:a16="http://schemas.microsoft.com/office/drawing/2014/main" id="{7B066A21-4741-EC93-263B-A2D52DB4D989}"/>
                </a:ext>
              </a:extLst>
            </p:cNvPr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949;p42">
              <a:extLst>
                <a:ext uri="{FF2B5EF4-FFF2-40B4-BE49-F238E27FC236}">
                  <a16:creationId xmlns:a16="http://schemas.microsoft.com/office/drawing/2014/main" id="{90522E1B-807F-8214-5B0D-4BA1DD98727C}"/>
                </a:ext>
              </a:extLst>
            </p:cNvPr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950;p42">
              <a:extLst>
                <a:ext uri="{FF2B5EF4-FFF2-40B4-BE49-F238E27FC236}">
                  <a16:creationId xmlns:a16="http://schemas.microsoft.com/office/drawing/2014/main" id="{E8E4D288-60E0-D3CF-ECC1-7FC223B2FE74}"/>
                </a:ext>
              </a:extLst>
            </p:cNvPr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951;p42">
              <a:extLst>
                <a:ext uri="{FF2B5EF4-FFF2-40B4-BE49-F238E27FC236}">
                  <a16:creationId xmlns:a16="http://schemas.microsoft.com/office/drawing/2014/main" id="{83FFC8FF-48AA-9631-92E5-78FEBBB68CAB}"/>
                </a:ext>
              </a:extLst>
            </p:cNvPr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952;p42">
              <a:extLst>
                <a:ext uri="{FF2B5EF4-FFF2-40B4-BE49-F238E27FC236}">
                  <a16:creationId xmlns:a16="http://schemas.microsoft.com/office/drawing/2014/main" id="{0F3D1735-BEF7-3DFD-581E-CCFC3CBCECB9}"/>
                </a:ext>
              </a:extLst>
            </p:cNvPr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953;p42">
              <a:extLst>
                <a:ext uri="{FF2B5EF4-FFF2-40B4-BE49-F238E27FC236}">
                  <a16:creationId xmlns:a16="http://schemas.microsoft.com/office/drawing/2014/main" id="{6C12A726-4C00-2B97-D462-FE4AF7AC5C37}"/>
                </a:ext>
              </a:extLst>
            </p:cNvPr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954;p42">
              <a:extLst>
                <a:ext uri="{FF2B5EF4-FFF2-40B4-BE49-F238E27FC236}">
                  <a16:creationId xmlns:a16="http://schemas.microsoft.com/office/drawing/2014/main" id="{D286C3EA-9974-9182-B79B-80D8B1F5B923}"/>
                </a:ext>
              </a:extLst>
            </p:cNvPr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955;p42">
              <a:extLst>
                <a:ext uri="{FF2B5EF4-FFF2-40B4-BE49-F238E27FC236}">
                  <a16:creationId xmlns:a16="http://schemas.microsoft.com/office/drawing/2014/main" id="{1523AE6A-7E37-9752-904A-C7AB56371700}"/>
                </a:ext>
              </a:extLst>
            </p:cNvPr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956;p42">
              <a:extLst>
                <a:ext uri="{FF2B5EF4-FFF2-40B4-BE49-F238E27FC236}">
                  <a16:creationId xmlns:a16="http://schemas.microsoft.com/office/drawing/2014/main" id="{85524255-D3B0-A870-D58D-3E934DC38854}"/>
                </a:ext>
              </a:extLst>
            </p:cNvPr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957;p42">
              <a:extLst>
                <a:ext uri="{FF2B5EF4-FFF2-40B4-BE49-F238E27FC236}">
                  <a16:creationId xmlns:a16="http://schemas.microsoft.com/office/drawing/2014/main" id="{1FD1CF06-EA2D-B0C2-5892-282B397E1E6D}"/>
                </a:ext>
              </a:extLst>
            </p:cNvPr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958;p42">
              <a:extLst>
                <a:ext uri="{FF2B5EF4-FFF2-40B4-BE49-F238E27FC236}">
                  <a16:creationId xmlns:a16="http://schemas.microsoft.com/office/drawing/2014/main" id="{0671E0B6-10EF-7DE8-E7B3-B248ED14E096}"/>
                </a:ext>
              </a:extLst>
            </p:cNvPr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959;p42">
              <a:extLst>
                <a:ext uri="{FF2B5EF4-FFF2-40B4-BE49-F238E27FC236}">
                  <a16:creationId xmlns:a16="http://schemas.microsoft.com/office/drawing/2014/main" id="{2D7A3628-46C4-FC3A-1934-E4E8E9991014}"/>
                </a:ext>
              </a:extLst>
            </p:cNvPr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960;p42">
              <a:extLst>
                <a:ext uri="{FF2B5EF4-FFF2-40B4-BE49-F238E27FC236}">
                  <a16:creationId xmlns:a16="http://schemas.microsoft.com/office/drawing/2014/main" id="{4599D126-F683-54FC-3123-33C5615B789F}"/>
                </a:ext>
              </a:extLst>
            </p:cNvPr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961;p42">
              <a:extLst>
                <a:ext uri="{FF2B5EF4-FFF2-40B4-BE49-F238E27FC236}">
                  <a16:creationId xmlns:a16="http://schemas.microsoft.com/office/drawing/2014/main" id="{7164D301-EE6A-CC8C-4717-725292523BE9}"/>
                </a:ext>
              </a:extLst>
            </p:cNvPr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962;p42">
              <a:extLst>
                <a:ext uri="{FF2B5EF4-FFF2-40B4-BE49-F238E27FC236}">
                  <a16:creationId xmlns:a16="http://schemas.microsoft.com/office/drawing/2014/main" id="{A772E7F2-4C42-A79C-E17B-CD69A4C98A75}"/>
                </a:ext>
              </a:extLst>
            </p:cNvPr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63;p42">
              <a:extLst>
                <a:ext uri="{FF2B5EF4-FFF2-40B4-BE49-F238E27FC236}">
                  <a16:creationId xmlns:a16="http://schemas.microsoft.com/office/drawing/2014/main" id="{6FB98E06-C7F9-98F2-1B47-695D7605CC18}"/>
                </a:ext>
              </a:extLst>
            </p:cNvPr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64;p42">
              <a:extLst>
                <a:ext uri="{FF2B5EF4-FFF2-40B4-BE49-F238E27FC236}">
                  <a16:creationId xmlns:a16="http://schemas.microsoft.com/office/drawing/2014/main" id="{03214E42-B6D2-2094-1E80-34052189FC49}"/>
                </a:ext>
              </a:extLst>
            </p:cNvPr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965;p42">
              <a:extLst>
                <a:ext uri="{FF2B5EF4-FFF2-40B4-BE49-F238E27FC236}">
                  <a16:creationId xmlns:a16="http://schemas.microsoft.com/office/drawing/2014/main" id="{81EF469F-7FEC-546A-0F7C-AF15EDD9A48F}"/>
                </a:ext>
              </a:extLst>
            </p:cNvPr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966;p42">
              <a:extLst>
                <a:ext uri="{FF2B5EF4-FFF2-40B4-BE49-F238E27FC236}">
                  <a16:creationId xmlns:a16="http://schemas.microsoft.com/office/drawing/2014/main" id="{5163B872-BD06-FABD-A0B9-F554665AE3AF}"/>
                </a:ext>
              </a:extLst>
            </p:cNvPr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967;p42">
              <a:extLst>
                <a:ext uri="{FF2B5EF4-FFF2-40B4-BE49-F238E27FC236}">
                  <a16:creationId xmlns:a16="http://schemas.microsoft.com/office/drawing/2014/main" id="{152EDF91-D3ED-7455-4624-FFC9862500C9}"/>
                </a:ext>
              </a:extLst>
            </p:cNvPr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968;p42">
              <a:extLst>
                <a:ext uri="{FF2B5EF4-FFF2-40B4-BE49-F238E27FC236}">
                  <a16:creationId xmlns:a16="http://schemas.microsoft.com/office/drawing/2014/main" id="{C2DA7CF1-723B-D787-8CE1-DBEE47479F90}"/>
                </a:ext>
              </a:extLst>
            </p:cNvPr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969;p42">
              <a:extLst>
                <a:ext uri="{FF2B5EF4-FFF2-40B4-BE49-F238E27FC236}">
                  <a16:creationId xmlns:a16="http://schemas.microsoft.com/office/drawing/2014/main" id="{2504040D-5215-F319-59C8-BACE0B98BA9A}"/>
                </a:ext>
              </a:extLst>
            </p:cNvPr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970;p42">
              <a:extLst>
                <a:ext uri="{FF2B5EF4-FFF2-40B4-BE49-F238E27FC236}">
                  <a16:creationId xmlns:a16="http://schemas.microsoft.com/office/drawing/2014/main" id="{6BCFCBF0-C101-AE09-2F37-55902909E492}"/>
                </a:ext>
              </a:extLst>
            </p:cNvPr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971;p42">
              <a:extLst>
                <a:ext uri="{FF2B5EF4-FFF2-40B4-BE49-F238E27FC236}">
                  <a16:creationId xmlns:a16="http://schemas.microsoft.com/office/drawing/2014/main" id="{C01B1659-788E-EF7D-E11A-A5075F18E098}"/>
                </a:ext>
              </a:extLst>
            </p:cNvPr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972;p42">
              <a:extLst>
                <a:ext uri="{FF2B5EF4-FFF2-40B4-BE49-F238E27FC236}">
                  <a16:creationId xmlns:a16="http://schemas.microsoft.com/office/drawing/2014/main" id="{ABA083B1-DCBE-4A65-C150-4E556FB771F5}"/>
                </a:ext>
              </a:extLst>
            </p:cNvPr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973;p42">
              <a:extLst>
                <a:ext uri="{FF2B5EF4-FFF2-40B4-BE49-F238E27FC236}">
                  <a16:creationId xmlns:a16="http://schemas.microsoft.com/office/drawing/2014/main" id="{71D611A4-DD71-1BF4-D008-2F2860F85DE7}"/>
                </a:ext>
              </a:extLst>
            </p:cNvPr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974;p42">
              <a:extLst>
                <a:ext uri="{FF2B5EF4-FFF2-40B4-BE49-F238E27FC236}">
                  <a16:creationId xmlns:a16="http://schemas.microsoft.com/office/drawing/2014/main" id="{73F22D39-AFAB-2A96-7EE5-9C1C28994A12}"/>
                </a:ext>
              </a:extLst>
            </p:cNvPr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975;p42">
              <a:extLst>
                <a:ext uri="{FF2B5EF4-FFF2-40B4-BE49-F238E27FC236}">
                  <a16:creationId xmlns:a16="http://schemas.microsoft.com/office/drawing/2014/main" id="{87EAD9F7-0F0C-1F55-ACB8-44BB1C904BD2}"/>
                </a:ext>
              </a:extLst>
            </p:cNvPr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900B37-2CB1-DBA4-C528-B7CD8AA21C1D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91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47"/>
          <p:cNvSpPr txBox="1">
            <a:spLocks noGrp="1"/>
          </p:cNvSpPr>
          <p:nvPr>
            <p:ph type="title" idx="4294967295"/>
          </p:nvPr>
        </p:nvSpPr>
        <p:spPr>
          <a:xfrm>
            <a:off x="1048350" y="20185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6000" dirty="0">
                <a:latin typeface="Arial"/>
                <a:ea typeface="Arial"/>
                <a:cs typeface="Arial"/>
                <a:sym typeface="Arial"/>
              </a:rPr>
              <a:t>ESPAÇAMENTO</a:t>
            </a:r>
            <a:endParaRPr lang="pt-PT"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EB3362-C526-A1AB-27CF-484B1AB04B4B}"/>
              </a:ext>
            </a:extLst>
          </p:cNvPr>
          <p:cNvSpPr txBox="1"/>
          <p:nvPr/>
        </p:nvSpPr>
        <p:spPr>
          <a:xfrm>
            <a:off x="7980333" y="470237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Não apagar</a:t>
            </a: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FCA57424-5BEA-46E1-E82F-FBC9E7F7D545}"/>
              </a:ext>
            </a:extLst>
          </p:cNvPr>
          <p:cNvSpPr/>
          <p:nvPr/>
        </p:nvSpPr>
        <p:spPr>
          <a:xfrm>
            <a:off x="228600" y="3933625"/>
            <a:ext cx="717550" cy="933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7E7C9FAD-0E25-F0C3-FD48-247A67CB8627}"/>
              </a:ext>
            </a:extLst>
          </p:cNvPr>
          <p:cNvSpPr/>
          <p:nvPr/>
        </p:nvSpPr>
        <p:spPr>
          <a:xfrm rot="10800000">
            <a:off x="8095650" y="441523"/>
            <a:ext cx="717550" cy="933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8D2582-7A70-8514-17C5-7457CF338B1A}"/>
              </a:ext>
            </a:extLst>
          </p:cNvPr>
          <p:cNvSpPr txBox="1"/>
          <p:nvPr/>
        </p:nvSpPr>
        <p:spPr>
          <a:xfrm>
            <a:off x="5692428" y="81554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</a:rPr>
              <a:t>Slides feitos/por fazer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79FA05-7B6F-77B9-9D82-71AB63E2E7BF}"/>
              </a:ext>
            </a:extLst>
          </p:cNvPr>
          <p:cNvSpPr txBox="1"/>
          <p:nvPr/>
        </p:nvSpPr>
        <p:spPr>
          <a:xfrm>
            <a:off x="1048350" y="415484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</a:rPr>
              <a:t>Slides do </a:t>
            </a:r>
            <a:r>
              <a:rPr lang="pt-PT" sz="1800" dirty="0" err="1">
                <a:solidFill>
                  <a:schemeClr val="bg1"/>
                </a:solidFill>
              </a:rPr>
              <a:t>template</a:t>
            </a:r>
            <a:endParaRPr lang="pt-PT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 SIEM – Instalação</a:t>
            </a:r>
            <a:endParaRPr dirty="0"/>
          </a:p>
        </p:txBody>
      </p:sp>
      <p:pic>
        <p:nvPicPr>
          <p:cNvPr id="3" name="Imagem 2" descr="Uma imagem com texto, monitor, captura de ecrã, ecrã&#10;&#10;Descrição gerada automaticamente">
            <a:extLst>
              <a:ext uri="{FF2B5EF4-FFF2-40B4-BE49-F238E27FC236}">
                <a16:creationId xmlns:a16="http://schemas.microsoft.com/office/drawing/2014/main" id="{7EA2F336-F312-1563-4C2F-231629A9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673" y="697927"/>
            <a:ext cx="5258053" cy="2901282"/>
          </a:xfrm>
          <a:prstGeom prst="rect">
            <a:avLst/>
          </a:prstGeom>
        </p:spPr>
      </p:pic>
      <p:grpSp>
        <p:nvGrpSpPr>
          <p:cNvPr id="4" name="Google Shape;3986;p42">
            <a:extLst>
              <a:ext uri="{FF2B5EF4-FFF2-40B4-BE49-F238E27FC236}">
                <a16:creationId xmlns:a16="http://schemas.microsoft.com/office/drawing/2014/main" id="{2F0ACEBA-E71F-7804-8D70-3B5B673B5495}"/>
              </a:ext>
            </a:extLst>
          </p:cNvPr>
          <p:cNvGrpSpPr/>
          <p:nvPr/>
        </p:nvGrpSpPr>
        <p:grpSpPr>
          <a:xfrm>
            <a:off x="498157" y="3418086"/>
            <a:ext cx="2032000" cy="1535487"/>
            <a:chOff x="555307" y="2808486"/>
            <a:chExt cx="2032000" cy="1535487"/>
          </a:xfrm>
        </p:grpSpPr>
        <p:sp>
          <p:nvSpPr>
            <p:cNvPr id="5" name="Google Shape;3987;p42">
              <a:extLst>
                <a:ext uri="{FF2B5EF4-FFF2-40B4-BE49-F238E27FC236}">
                  <a16:creationId xmlns:a16="http://schemas.microsoft.com/office/drawing/2014/main" id="{51A551AB-9B6D-F6C5-4917-52D85460199C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988;p42">
              <a:extLst>
                <a:ext uri="{FF2B5EF4-FFF2-40B4-BE49-F238E27FC236}">
                  <a16:creationId xmlns:a16="http://schemas.microsoft.com/office/drawing/2014/main" id="{E418CAAC-7BB8-B651-1E3C-0728F2AD3447}"/>
                </a:ext>
              </a:extLst>
            </p:cNvPr>
            <p:cNvGrpSpPr/>
            <p:nvPr/>
          </p:nvGrpSpPr>
          <p:grpSpPr>
            <a:xfrm>
              <a:off x="555307" y="3030476"/>
              <a:ext cx="2032000" cy="1313497"/>
              <a:chOff x="555307" y="3030476"/>
              <a:chExt cx="2032000" cy="1313497"/>
            </a:xfrm>
          </p:grpSpPr>
          <p:sp>
            <p:nvSpPr>
              <p:cNvPr id="7" name="Google Shape;3989;p42">
                <a:extLst>
                  <a:ext uri="{FF2B5EF4-FFF2-40B4-BE49-F238E27FC236}">
                    <a16:creationId xmlns:a16="http://schemas.microsoft.com/office/drawing/2014/main" id="{4537B6B3-3987-E456-FA41-53D13ABBF0F6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ElasticSearch, Logstash, Kibana, Filebeat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" name="Google Shape;3990;p42">
                <a:extLst>
                  <a:ext uri="{FF2B5EF4-FFF2-40B4-BE49-F238E27FC236}">
                    <a16:creationId xmlns:a16="http://schemas.microsoft.com/office/drawing/2014/main" id="{25E281F3-BD6B-0D03-B03A-94756674B667}"/>
                  </a:ext>
                </a:extLst>
              </p:cNvPr>
              <p:cNvSpPr txBox="1"/>
              <p:nvPr/>
            </p:nvSpPr>
            <p:spPr>
              <a:xfrm>
                <a:off x="555307" y="3914373"/>
                <a:ext cx="20320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Serviços: ELK Stack</a:t>
                </a:r>
                <a:endParaRPr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9" name="Google Shape;3986;p42">
            <a:extLst>
              <a:ext uri="{FF2B5EF4-FFF2-40B4-BE49-F238E27FC236}">
                <a16:creationId xmlns:a16="http://schemas.microsoft.com/office/drawing/2014/main" id="{AAA39734-0852-470A-44A4-B1143B57FD63}"/>
              </a:ext>
            </a:extLst>
          </p:cNvPr>
          <p:cNvGrpSpPr/>
          <p:nvPr/>
        </p:nvGrpSpPr>
        <p:grpSpPr>
          <a:xfrm>
            <a:off x="6603890" y="3418085"/>
            <a:ext cx="1920900" cy="1535488"/>
            <a:chOff x="565262" y="2808486"/>
            <a:chExt cx="1920900" cy="1535488"/>
          </a:xfrm>
        </p:grpSpPr>
        <p:sp>
          <p:nvSpPr>
            <p:cNvPr id="10" name="Google Shape;3987;p42">
              <a:extLst>
                <a:ext uri="{FF2B5EF4-FFF2-40B4-BE49-F238E27FC236}">
                  <a16:creationId xmlns:a16="http://schemas.microsoft.com/office/drawing/2014/main" id="{35E8A72C-A966-F5DF-0987-898963F47387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3988;p42">
              <a:extLst>
                <a:ext uri="{FF2B5EF4-FFF2-40B4-BE49-F238E27FC236}">
                  <a16:creationId xmlns:a16="http://schemas.microsoft.com/office/drawing/2014/main" id="{7D247877-599D-FC67-C4A6-DC475C4D6ED1}"/>
                </a:ext>
              </a:extLst>
            </p:cNvPr>
            <p:cNvGrpSpPr/>
            <p:nvPr/>
          </p:nvGrpSpPr>
          <p:grpSpPr>
            <a:xfrm>
              <a:off x="565262" y="3030476"/>
              <a:ext cx="1920900" cy="1313498"/>
              <a:chOff x="565262" y="3030476"/>
              <a:chExt cx="1920900" cy="1313498"/>
            </a:xfrm>
          </p:grpSpPr>
          <p:sp>
            <p:nvSpPr>
              <p:cNvPr id="12" name="Google Shape;3989;p42">
                <a:extLst>
                  <a:ext uri="{FF2B5EF4-FFF2-40B4-BE49-F238E27FC236}">
                    <a16:creationId xmlns:a16="http://schemas.microsoft.com/office/drawing/2014/main" id="{A68AEDE6-462C-BFC8-ECFD-8194F9C1D089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pt-P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T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utorial fornecido pelo </a:t>
                </a:r>
                <a:r>
                  <a:rPr lang="en" sz="1200" i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website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FOSSTechNix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" name="Google Shape;3990;p42">
                <a:extLst>
                  <a:ext uri="{FF2B5EF4-FFF2-40B4-BE49-F238E27FC236}">
                    <a16:creationId xmlns:a16="http://schemas.microsoft.com/office/drawing/2014/main" id="{3AFDBB72-F5C4-86B7-3E26-C3269B2769EF}"/>
                  </a:ext>
                </a:extLst>
              </p:cNvPr>
              <p:cNvSpPr txBox="1"/>
              <p:nvPr/>
            </p:nvSpPr>
            <p:spPr>
              <a:xfrm>
                <a:off x="565262" y="3914374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512E59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Instalação</a:t>
                </a:r>
                <a:endParaRPr b="1" dirty="0">
                  <a:solidFill>
                    <a:srgbClr val="512E59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4" name="Google Shape;3986;p42">
            <a:extLst>
              <a:ext uri="{FF2B5EF4-FFF2-40B4-BE49-F238E27FC236}">
                <a16:creationId xmlns:a16="http://schemas.microsoft.com/office/drawing/2014/main" id="{93F4BF39-3330-B689-F642-4979294A6FB9}"/>
              </a:ext>
            </a:extLst>
          </p:cNvPr>
          <p:cNvGrpSpPr/>
          <p:nvPr/>
        </p:nvGrpSpPr>
        <p:grpSpPr>
          <a:xfrm>
            <a:off x="3487296" y="3418086"/>
            <a:ext cx="1930853" cy="1535487"/>
            <a:chOff x="555309" y="2808486"/>
            <a:chExt cx="1930853" cy="1535487"/>
          </a:xfrm>
        </p:grpSpPr>
        <p:sp>
          <p:nvSpPr>
            <p:cNvPr id="15" name="Google Shape;3987;p42">
              <a:extLst>
                <a:ext uri="{FF2B5EF4-FFF2-40B4-BE49-F238E27FC236}">
                  <a16:creationId xmlns:a16="http://schemas.microsoft.com/office/drawing/2014/main" id="{B414398D-442E-B52A-3B59-A11C2C11CA42}"/>
                </a:ext>
              </a:extLst>
            </p:cNvPr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3988;p42">
              <a:extLst>
                <a:ext uri="{FF2B5EF4-FFF2-40B4-BE49-F238E27FC236}">
                  <a16:creationId xmlns:a16="http://schemas.microsoft.com/office/drawing/2014/main" id="{0F83C2DC-E517-57B3-2322-A9E800678CDF}"/>
                </a:ext>
              </a:extLst>
            </p:cNvPr>
            <p:cNvGrpSpPr/>
            <p:nvPr/>
          </p:nvGrpSpPr>
          <p:grpSpPr>
            <a:xfrm>
              <a:off x="555309" y="3030476"/>
              <a:ext cx="1930853" cy="1313497"/>
              <a:chOff x="555309" y="3030476"/>
              <a:chExt cx="1930853" cy="1313497"/>
            </a:xfrm>
          </p:grpSpPr>
          <p:sp>
            <p:nvSpPr>
              <p:cNvPr id="17" name="Google Shape;3989;p42">
                <a:extLst>
                  <a:ext uri="{FF2B5EF4-FFF2-40B4-BE49-F238E27FC236}">
                    <a16:creationId xmlns:a16="http://schemas.microsoft.com/office/drawing/2014/main" id="{93192E03-D9D8-56DC-956F-137372824455}"/>
                  </a:ext>
                </a:extLst>
              </p:cNvPr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Ubuntu 20.04</a:t>
                </a:r>
                <a:endParaRPr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" name="Google Shape;3990;p42">
                <a:extLst>
                  <a:ext uri="{FF2B5EF4-FFF2-40B4-BE49-F238E27FC236}">
                    <a16:creationId xmlns:a16="http://schemas.microsoft.com/office/drawing/2014/main" id="{FE454396-E008-8642-D3D9-1D002C93D20F}"/>
                  </a:ext>
                </a:extLst>
              </p:cNvPr>
              <p:cNvSpPr txBox="1"/>
              <p:nvPr/>
            </p:nvSpPr>
            <p:spPr>
              <a:xfrm>
                <a:off x="555309" y="39143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B688C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Máquina Virtual</a:t>
                </a:r>
                <a:endParaRPr b="1" dirty="0">
                  <a:solidFill>
                    <a:srgbClr val="B688C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98D420-1B86-1A92-197C-9871A4A5876F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3056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4.3 SIEM – Elastic Dashboards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6BE7CD-9102-0627-30AB-20C58CC7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941345"/>
            <a:ext cx="4114800" cy="390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oogle Shape;2406;p32">
            <a:extLst>
              <a:ext uri="{FF2B5EF4-FFF2-40B4-BE49-F238E27FC236}">
                <a16:creationId xmlns:a16="http://schemas.microsoft.com/office/drawing/2014/main" id="{7D4B131C-38F3-B5EE-19EF-8FD47F1D6193}"/>
              </a:ext>
            </a:extLst>
          </p:cNvPr>
          <p:cNvGrpSpPr/>
          <p:nvPr/>
        </p:nvGrpSpPr>
        <p:grpSpPr>
          <a:xfrm>
            <a:off x="5610906" y="930273"/>
            <a:ext cx="1966250" cy="844576"/>
            <a:chOff x="781023" y="1460200"/>
            <a:chExt cx="1966250" cy="844576"/>
          </a:xfrm>
        </p:grpSpPr>
        <p:sp>
          <p:nvSpPr>
            <p:cNvPr id="6" name="Google Shape;2407;p32">
              <a:extLst>
                <a:ext uri="{FF2B5EF4-FFF2-40B4-BE49-F238E27FC236}">
                  <a16:creationId xmlns:a16="http://schemas.microsoft.com/office/drawing/2014/main" id="{5D2CA0F1-7B4A-24F3-5431-79DD36B1944A}"/>
                </a:ext>
              </a:extLst>
            </p:cNvPr>
            <p:cNvSpPr/>
            <p:nvPr/>
          </p:nvSpPr>
          <p:spPr>
            <a:xfrm>
              <a:off x="1058511" y="1460200"/>
              <a:ext cx="1688762" cy="844576"/>
            </a:xfrm>
            <a:custGeom>
              <a:avLst/>
              <a:gdLst/>
              <a:ahLst/>
              <a:cxnLst/>
              <a:rect l="l" t="t" r="r" b="b"/>
              <a:pathLst>
                <a:path w="39137" h="24516" extrusionOk="0">
                  <a:moveTo>
                    <a:pt x="0" y="0"/>
                  </a:moveTo>
                  <a:lnTo>
                    <a:pt x="0" y="24515"/>
                  </a:lnTo>
                  <a:lnTo>
                    <a:pt x="39136" y="24515"/>
                  </a:lnTo>
                  <a:lnTo>
                    <a:pt x="39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2000" dirty="0" err="1">
                  <a:solidFill>
                    <a:srgbClr val="B688C0"/>
                  </a:solidFill>
                  <a:latin typeface="Fira Sans" panose="020B0503050000020004" pitchFamily="34" charset="0"/>
                </a:rPr>
                <a:t>Elastic</a:t>
              </a:r>
              <a:endParaRPr dirty="0">
                <a:solidFill>
                  <a:srgbClr val="B688C0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8" name="Google Shape;2409;p32">
              <a:extLst>
                <a:ext uri="{FF2B5EF4-FFF2-40B4-BE49-F238E27FC236}">
                  <a16:creationId xmlns:a16="http://schemas.microsoft.com/office/drawing/2014/main" id="{15832F0E-0000-CAF9-BBC0-9FA374882745}"/>
                </a:ext>
              </a:extLst>
            </p:cNvPr>
            <p:cNvSpPr/>
            <p:nvPr/>
          </p:nvSpPr>
          <p:spPr>
            <a:xfrm>
              <a:off x="781023" y="1563953"/>
              <a:ext cx="588613" cy="588647"/>
            </a:xfrm>
            <a:custGeom>
              <a:avLst/>
              <a:gdLst/>
              <a:ahLst/>
              <a:cxnLst/>
              <a:rect l="l" t="t" r="r" b="b"/>
              <a:pathLst>
                <a:path w="17086" h="17087" extrusionOk="0">
                  <a:moveTo>
                    <a:pt x="17086" y="8537"/>
                  </a:moveTo>
                  <a:cubicBezTo>
                    <a:pt x="17086" y="13252"/>
                    <a:pt x="13264" y="17086"/>
                    <a:pt x="8537" y="17086"/>
                  </a:cubicBezTo>
                  <a:cubicBezTo>
                    <a:pt x="3822" y="17086"/>
                    <a:pt x="0" y="13252"/>
                    <a:pt x="0" y="8537"/>
                  </a:cubicBezTo>
                  <a:cubicBezTo>
                    <a:pt x="0" y="3823"/>
                    <a:pt x="3822" y="1"/>
                    <a:pt x="8537" y="1"/>
                  </a:cubicBezTo>
                  <a:cubicBezTo>
                    <a:pt x="13264" y="1"/>
                    <a:pt x="17086" y="3823"/>
                    <a:pt x="17086" y="85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3C1DE87A-1125-6461-A642-30055B09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31" y="1083763"/>
            <a:ext cx="486562" cy="489171"/>
          </a:xfrm>
          <a:prstGeom prst="rect">
            <a:avLst/>
          </a:prstGeom>
        </p:spPr>
      </p:pic>
      <p:sp>
        <p:nvSpPr>
          <p:cNvPr id="31" name="Google Shape;2407;p32">
            <a:extLst>
              <a:ext uri="{FF2B5EF4-FFF2-40B4-BE49-F238E27FC236}">
                <a16:creationId xmlns:a16="http://schemas.microsoft.com/office/drawing/2014/main" id="{DD8C6AFA-91B6-8DEC-F577-FA32E65C6BFC}"/>
              </a:ext>
            </a:extLst>
          </p:cNvPr>
          <p:cNvSpPr/>
          <p:nvPr/>
        </p:nvSpPr>
        <p:spPr>
          <a:xfrm>
            <a:off x="6957164" y="1965692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Métricas de plataforma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32" name="Google Shape;2407;p32">
            <a:extLst>
              <a:ext uri="{FF2B5EF4-FFF2-40B4-BE49-F238E27FC236}">
                <a16:creationId xmlns:a16="http://schemas.microsoft.com/office/drawing/2014/main" id="{AF8E8D61-5AB9-7798-3A11-B264E4BBD56F}"/>
              </a:ext>
            </a:extLst>
          </p:cNvPr>
          <p:cNvSpPr/>
          <p:nvPr/>
        </p:nvSpPr>
        <p:spPr>
          <a:xfrm>
            <a:off x="4888451" y="2990040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Tentativas de conexão por SSH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33" name="Google Shape;2407;p32">
            <a:extLst>
              <a:ext uri="{FF2B5EF4-FFF2-40B4-BE49-F238E27FC236}">
                <a16:creationId xmlns:a16="http://schemas.microsoft.com/office/drawing/2014/main" id="{39F1C187-FA02-C9FB-F79C-FB6BBD6A7C81}"/>
              </a:ext>
            </a:extLst>
          </p:cNvPr>
          <p:cNvSpPr/>
          <p:nvPr/>
        </p:nvSpPr>
        <p:spPr>
          <a:xfrm>
            <a:off x="4905269" y="1965692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Métricas do sistema</a:t>
            </a:r>
          </a:p>
        </p:txBody>
      </p:sp>
      <p:sp>
        <p:nvSpPr>
          <p:cNvPr id="34" name="Google Shape;2407;p32">
            <a:extLst>
              <a:ext uri="{FF2B5EF4-FFF2-40B4-BE49-F238E27FC236}">
                <a16:creationId xmlns:a16="http://schemas.microsoft.com/office/drawing/2014/main" id="{3349AA27-1888-2238-0268-AC8AA50320B0}"/>
              </a:ext>
            </a:extLst>
          </p:cNvPr>
          <p:cNvSpPr/>
          <p:nvPr/>
        </p:nvSpPr>
        <p:spPr>
          <a:xfrm>
            <a:off x="6957164" y="2990040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Docker </a:t>
            </a: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Overview</a:t>
            </a:r>
            <a:endParaRPr lang="pt-PT"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35" name="Google Shape;2407;p32">
            <a:extLst>
              <a:ext uri="{FF2B5EF4-FFF2-40B4-BE49-F238E27FC236}">
                <a16:creationId xmlns:a16="http://schemas.microsoft.com/office/drawing/2014/main" id="{57F832ED-2843-38A8-2C67-E436612702F2}"/>
              </a:ext>
            </a:extLst>
          </p:cNvPr>
          <p:cNvSpPr/>
          <p:nvPr/>
        </p:nvSpPr>
        <p:spPr>
          <a:xfrm>
            <a:off x="4905269" y="4014388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MySQL</a:t>
            </a: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Overview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36" name="Google Shape;2407;p32">
            <a:extLst>
              <a:ext uri="{FF2B5EF4-FFF2-40B4-BE49-F238E27FC236}">
                <a16:creationId xmlns:a16="http://schemas.microsoft.com/office/drawing/2014/main" id="{5F674F86-2903-4E6F-7F3E-EC849D415F21}"/>
              </a:ext>
            </a:extLst>
          </p:cNvPr>
          <p:cNvSpPr/>
          <p:nvPr/>
        </p:nvSpPr>
        <p:spPr>
          <a:xfrm>
            <a:off x="6957164" y="4014388"/>
            <a:ext cx="1688762" cy="844576"/>
          </a:xfrm>
          <a:custGeom>
            <a:avLst/>
            <a:gdLst/>
            <a:ahLst/>
            <a:cxnLst/>
            <a:rect l="l" t="t" r="r" b="b"/>
            <a:pathLst>
              <a:path w="39137" h="24516" extrusionOk="0">
                <a:moveTo>
                  <a:pt x="0" y="0"/>
                </a:moveTo>
                <a:lnTo>
                  <a:pt x="0" y="24515"/>
                </a:lnTo>
                <a:lnTo>
                  <a:pt x="39136" y="24515"/>
                </a:lnTo>
                <a:lnTo>
                  <a:pt x="39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MySQL</a:t>
            </a: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SmartEmotion</a:t>
            </a:r>
            <a:r>
              <a:rPr lang="pt-PT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pt-PT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Database</a:t>
            </a:r>
            <a:endParaRPr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7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4.4 SIEM – Monitorização de ficheiros </a:t>
            </a:r>
            <a:r>
              <a:rPr lang="en" i="1" dirty="0"/>
              <a:t>logs</a:t>
            </a:r>
            <a:endParaRPr dirty="0"/>
          </a:p>
        </p:txBody>
      </p:sp>
      <p:grpSp>
        <p:nvGrpSpPr>
          <p:cNvPr id="1757" name="Google Shape;1757;p28"/>
          <p:cNvGrpSpPr/>
          <p:nvPr/>
        </p:nvGrpSpPr>
        <p:grpSpPr>
          <a:xfrm>
            <a:off x="3458765" y="2283437"/>
            <a:ext cx="1839825" cy="1444975"/>
            <a:chOff x="3678138" y="2487100"/>
            <a:chExt cx="1839825" cy="1444975"/>
          </a:xfrm>
        </p:grpSpPr>
        <p:sp>
          <p:nvSpPr>
            <p:cNvPr id="1758" name="Google Shape;1758;p28"/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Google Shape;1634;p28">
            <a:extLst>
              <a:ext uri="{FF2B5EF4-FFF2-40B4-BE49-F238E27FC236}">
                <a16:creationId xmlns:a16="http://schemas.microsoft.com/office/drawing/2014/main" id="{4C7FFFB4-1AC6-BBA9-EAD0-CD945AD21B8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21902" y="1776267"/>
            <a:ext cx="881367" cy="76736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83CF25-897D-8575-639A-CB70E58ABBB6}"/>
              </a:ext>
            </a:extLst>
          </p:cNvPr>
          <p:cNvSpPr txBox="1"/>
          <p:nvPr/>
        </p:nvSpPr>
        <p:spPr>
          <a:xfrm>
            <a:off x="5375994" y="4270629"/>
            <a:ext cx="376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r>
              <a:rPr lang="pt-PT" sz="1200" i="1" dirty="0">
                <a:latin typeface="Fira Sans" panose="020B0503050000020004" pitchFamily="34" charset="0"/>
              </a:rPr>
              <a:t> </a:t>
            </a:r>
            <a:r>
              <a:rPr lang="pt-PT" sz="1200" dirty="0">
                <a:latin typeface="Fira Sans" panose="020B0503050000020004" pitchFamily="34" charset="0"/>
              </a:rPr>
              <a:t>customizados e gerados que descrevem o histórico do estado dos serviços relevantes para o funcionamento da plataforma</a:t>
            </a:r>
          </a:p>
        </p:txBody>
      </p:sp>
      <p:sp>
        <p:nvSpPr>
          <p:cNvPr id="1774" name="Google Shape;1774;p28"/>
          <p:cNvSpPr txBox="1"/>
          <p:nvPr/>
        </p:nvSpPr>
        <p:spPr>
          <a:xfrm>
            <a:off x="349501" y="1444761"/>
            <a:ext cx="2601372" cy="17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600" b="1" dirty="0">
                <a:solidFill>
                  <a:srgbClr val="B17CBB"/>
                </a:solidFill>
                <a:latin typeface="Fira Sans" panose="020B0503050000020004" pitchFamily="34" charset="0"/>
              </a:rPr>
              <a:t>/var/log/nginx/auth.log</a:t>
            </a:r>
            <a:endParaRPr sz="1600" b="1" dirty="0">
              <a:solidFill>
                <a:srgbClr val="B17CBB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5EE1D-803D-B9BA-02D1-597C0BA56A55}"/>
              </a:ext>
            </a:extLst>
          </p:cNvPr>
          <p:cNvSpPr txBox="1"/>
          <p:nvPr/>
        </p:nvSpPr>
        <p:spPr>
          <a:xfrm>
            <a:off x="5759449" y="1728575"/>
            <a:ext cx="3156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r>
              <a:rPr lang="pt-PT" sz="1200" i="1" dirty="0">
                <a:latin typeface="Fira Sans" panose="020B0503050000020004" pitchFamily="34" charset="0"/>
              </a:rPr>
              <a:t> </a:t>
            </a:r>
            <a:r>
              <a:rPr lang="pt-PT" sz="1200" dirty="0">
                <a:latin typeface="Fira Sans" panose="020B0503050000020004" pitchFamily="34" charset="0"/>
              </a:rPr>
              <a:t>de acesso ao serviço e base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8DFB05-9DAD-75F6-7746-62D0A0F4AA63}"/>
              </a:ext>
            </a:extLst>
          </p:cNvPr>
          <p:cNvSpPr txBox="1"/>
          <p:nvPr/>
        </p:nvSpPr>
        <p:spPr>
          <a:xfrm>
            <a:off x="6072786" y="2887705"/>
            <a:ext cx="260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Socket</a:t>
            </a:r>
            <a:r>
              <a:rPr lang="pt-PT" sz="1200" i="1" dirty="0">
                <a:latin typeface="Fira Sans" panose="020B0503050000020004" pitchFamily="34" charset="0"/>
              </a:rPr>
              <a:t> </a:t>
            </a:r>
            <a:r>
              <a:rPr lang="pt-PT" sz="1200" dirty="0">
                <a:latin typeface="Fira Sans" panose="020B0503050000020004" pitchFamily="34" charset="0"/>
              </a:rPr>
              <a:t>que permite a comunicação com os containers alojados no </a:t>
            </a:r>
            <a:r>
              <a:rPr lang="pt-PT" sz="1200" i="1" dirty="0">
                <a:latin typeface="Fira Sans" panose="020B0503050000020004" pitchFamily="34" charset="0"/>
              </a:rPr>
              <a:t>Docker </a:t>
            </a:r>
            <a:r>
              <a:rPr lang="pt-PT" sz="1200" dirty="0">
                <a:latin typeface="Fira Sans" panose="020B0503050000020004" pitchFamily="34" charset="0"/>
              </a:rPr>
              <a:t>para recolha de </a:t>
            </a:r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endParaRPr lang="pt-PT" sz="1200" dirty="0">
              <a:latin typeface="Fira Sans" panose="020B05030500000200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9192AE-7422-5C4A-BC14-374D3AB72677}"/>
              </a:ext>
            </a:extLst>
          </p:cNvPr>
          <p:cNvSpPr txBox="1"/>
          <p:nvPr/>
        </p:nvSpPr>
        <p:spPr>
          <a:xfrm>
            <a:off x="469841" y="3005925"/>
            <a:ext cx="241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r>
              <a:rPr lang="pt-PT" sz="1200" dirty="0">
                <a:latin typeface="Fira Sans" panose="020B0503050000020004" pitchFamily="34" charset="0"/>
              </a:rPr>
              <a:t> gerais do sistema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F03A9F-4EA9-564E-CA4A-70DB146DFE88}"/>
              </a:ext>
            </a:extLst>
          </p:cNvPr>
          <p:cNvSpPr txBox="1"/>
          <p:nvPr/>
        </p:nvSpPr>
        <p:spPr>
          <a:xfrm>
            <a:off x="397566" y="1693739"/>
            <a:ext cx="2557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r>
              <a:rPr lang="pt-PT" sz="1200" dirty="0">
                <a:latin typeface="Fira Sans" panose="020B0503050000020004" pitchFamily="34" charset="0"/>
              </a:rPr>
              <a:t> de autenticação no sistema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DE0BF1-6755-0310-72FC-BD27DCAD08E7}"/>
              </a:ext>
            </a:extLst>
          </p:cNvPr>
          <p:cNvSpPr txBox="1"/>
          <p:nvPr/>
        </p:nvSpPr>
        <p:spPr>
          <a:xfrm>
            <a:off x="456173" y="4288685"/>
            <a:ext cx="260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i="1" dirty="0" err="1">
                <a:latin typeface="Fira Sans" panose="020B0503050000020004" pitchFamily="34" charset="0"/>
              </a:rPr>
              <a:t>Logs</a:t>
            </a:r>
            <a:r>
              <a:rPr lang="pt-PT" sz="1200" i="1" dirty="0">
                <a:latin typeface="Fira Sans" panose="020B0503050000020004" pitchFamily="34" charset="0"/>
              </a:rPr>
              <a:t> </a:t>
            </a:r>
            <a:r>
              <a:rPr lang="pt-PT" sz="1200" dirty="0">
                <a:latin typeface="Fira Sans" panose="020B0503050000020004" pitchFamily="34" charset="0"/>
              </a:rPr>
              <a:t>de acesso à plataforma que passam no </a:t>
            </a:r>
            <a:r>
              <a:rPr lang="pt-PT" sz="1200" i="1" dirty="0" err="1">
                <a:latin typeface="Fira Sans" panose="020B0503050000020004" pitchFamily="34" charset="0"/>
              </a:rPr>
              <a:t>Nginx</a:t>
            </a:r>
            <a:endParaRPr lang="pt-PT" sz="1200" dirty="0">
              <a:latin typeface="Fira Sans" panose="020B0503050000020004" pitchFamily="34" charset="0"/>
            </a:endParaRPr>
          </a:p>
        </p:txBody>
      </p:sp>
      <p:sp>
        <p:nvSpPr>
          <p:cNvPr id="11" name="Google Shape;1774;p28">
            <a:extLst>
              <a:ext uri="{FF2B5EF4-FFF2-40B4-BE49-F238E27FC236}">
                <a16:creationId xmlns:a16="http://schemas.microsoft.com/office/drawing/2014/main" id="{5C72804A-A874-5756-5ADF-AA0B15622C1C}"/>
              </a:ext>
            </a:extLst>
          </p:cNvPr>
          <p:cNvSpPr txBox="1"/>
          <p:nvPr/>
        </p:nvSpPr>
        <p:spPr>
          <a:xfrm>
            <a:off x="899285" y="2690892"/>
            <a:ext cx="1501804" cy="17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rgbClr val="B17CBB"/>
                </a:solidFill>
                <a:latin typeface="Fira Sans" panose="020B0503050000020004" pitchFamily="34" charset="0"/>
              </a:rPr>
              <a:t>/var/log/</a:t>
            </a:r>
            <a:r>
              <a:rPr lang="pt-PT" sz="1600" b="1" dirty="0" err="1">
                <a:solidFill>
                  <a:srgbClr val="B17CBB"/>
                </a:solidFill>
                <a:latin typeface="Fira Sans" panose="020B0503050000020004" pitchFamily="34" charset="0"/>
              </a:rPr>
              <a:t>syslog</a:t>
            </a:r>
            <a:endParaRPr sz="1600" b="1" dirty="0">
              <a:solidFill>
                <a:srgbClr val="B17CBB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774;p28">
            <a:extLst>
              <a:ext uri="{FF2B5EF4-FFF2-40B4-BE49-F238E27FC236}">
                <a16:creationId xmlns:a16="http://schemas.microsoft.com/office/drawing/2014/main" id="{C1C3D993-F7CC-9CF7-ABC3-0AAC019C3F8A}"/>
              </a:ext>
            </a:extLst>
          </p:cNvPr>
          <p:cNvSpPr txBox="1"/>
          <p:nvPr/>
        </p:nvSpPr>
        <p:spPr>
          <a:xfrm>
            <a:off x="5843877" y="1447415"/>
            <a:ext cx="2950622" cy="17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600" b="1" dirty="0">
                <a:solidFill>
                  <a:srgbClr val="B17CBB"/>
                </a:solidFill>
                <a:latin typeface="Fira Sans" panose="020B0503050000020004" pitchFamily="34" charset="0"/>
              </a:rPr>
              <a:t>/var/log/nginx/mysql-slow.log</a:t>
            </a:r>
            <a:endParaRPr sz="1600" b="1" dirty="0">
              <a:solidFill>
                <a:srgbClr val="B17CBB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A27D52E-6D9D-9B04-0C4D-27CA7A103A8F}"/>
              </a:ext>
            </a:extLst>
          </p:cNvPr>
          <p:cNvSpPr txBox="1"/>
          <p:nvPr/>
        </p:nvSpPr>
        <p:spPr>
          <a:xfrm>
            <a:off x="380436" y="3932075"/>
            <a:ext cx="2677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600" b="1" dirty="0">
                <a:solidFill>
                  <a:srgbClr val="B17CBB"/>
                </a:solidFill>
                <a:latin typeface="Fira Sans" panose="020B0503050000020004" pitchFamily="34" charset="0"/>
              </a:rPr>
              <a:t>/var/log/nginx/access.log</a:t>
            </a:r>
            <a:endParaRPr lang="pt-PT" sz="1600" b="1" dirty="0">
              <a:solidFill>
                <a:srgbClr val="B17CBB"/>
              </a:solidFill>
              <a:latin typeface="Fira Sans" panose="020B05030500000200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40FD06-F821-5F4A-2F35-62D18CF67CA5}"/>
              </a:ext>
            </a:extLst>
          </p:cNvPr>
          <p:cNvSpPr txBox="1"/>
          <p:nvPr/>
        </p:nvSpPr>
        <p:spPr>
          <a:xfrm>
            <a:off x="6197666" y="2586785"/>
            <a:ext cx="2351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600" b="1" dirty="0">
                <a:solidFill>
                  <a:srgbClr val="B17CBB"/>
                </a:solidFill>
                <a:latin typeface="Fira Sans" panose="020B0503050000020004" pitchFamily="34" charset="0"/>
              </a:rPr>
              <a:t>/var/run/docker.sock</a:t>
            </a:r>
            <a:endParaRPr lang="pt-PT" sz="1600" b="1" dirty="0">
              <a:solidFill>
                <a:srgbClr val="B17CBB"/>
              </a:solidFill>
              <a:latin typeface="Fira Sans" panose="020B05030500000200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0C10C2-CBFD-5CB4-DC8B-A21A228B91F4}"/>
              </a:ext>
            </a:extLst>
          </p:cNvPr>
          <p:cNvSpPr txBox="1"/>
          <p:nvPr/>
        </p:nvSpPr>
        <p:spPr>
          <a:xfrm>
            <a:off x="6313847" y="3965987"/>
            <a:ext cx="1892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i="1" dirty="0">
                <a:solidFill>
                  <a:srgbClr val="B17CBB"/>
                </a:solidFill>
                <a:latin typeface="Fira Sans" panose="020B0503050000020004" pitchFamily="34" charset="0"/>
              </a:rPr>
              <a:t>$HOME/logger.log </a:t>
            </a:r>
            <a:endParaRPr lang="pt-PT" sz="1600" b="1" dirty="0">
              <a:solidFill>
                <a:srgbClr val="B17CBB"/>
              </a:solidFill>
              <a:latin typeface="Fira Sans" panose="020B0503050000020004" pitchFamily="34" charset="0"/>
            </a:endParaRPr>
          </a:p>
        </p:txBody>
      </p:sp>
      <p:cxnSp>
        <p:nvCxnSpPr>
          <p:cNvPr id="22" name="Google Shape;1634;p28">
            <a:extLst>
              <a:ext uri="{FF2B5EF4-FFF2-40B4-BE49-F238E27FC236}">
                <a16:creationId xmlns:a16="http://schemas.microsoft.com/office/drawing/2014/main" id="{14FE3BD5-DD84-7686-ACA8-EC1D2EEB05FD}"/>
              </a:ext>
            </a:extLst>
          </p:cNvPr>
          <p:cNvCxnSpPr>
            <a:cxnSpLocks/>
            <a:endCxn id="40" idx="3"/>
          </p:cNvCxnSpPr>
          <p:nvPr/>
        </p:nvCxnSpPr>
        <p:spPr>
          <a:xfrm rot="10800000">
            <a:off x="2574037" y="2959725"/>
            <a:ext cx="1098364" cy="11789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634;p28">
            <a:extLst>
              <a:ext uri="{FF2B5EF4-FFF2-40B4-BE49-F238E27FC236}">
                <a16:creationId xmlns:a16="http://schemas.microsoft.com/office/drawing/2014/main" id="{E9353D2B-06AC-645A-ED43-DBBA3300B256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3112290" y="3646237"/>
            <a:ext cx="1237750" cy="68755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4;p28">
            <a:extLst>
              <a:ext uri="{FF2B5EF4-FFF2-40B4-BE49-F238E27FC236}">
                <a16:creationId xmlns:a16="http://schemas.microsoft.com/office/drawing/2014/main" id="{3DF9058A-A702-2758-17CA-BFFD33BBF8FA}"/>
              </a:ext>
            </a:extLst>
          </p:cNvPr>
          <p:cNvCxnSpPr>
            <a:cxnSpLocks/>
            <a:endCxn id="54" idx="1"/>
          </p:cNvCxnSpPr>
          <p:nvPr/>
        </p:nvCxnSpPr>
        <p:spPr>
          <a:xfrm rot="5400000" flipH="1" flipV="1">
            <a:off x="5125268" y="1773168"/>
            <a:ext cx="686758" cy="581603"/>
          </a:xfrm>
          <a:prstGeom prst="curved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634;p28">
            <a:extLst>
              <a:ext uri="{FF2B5EF4-FFF2-40B4-BE49-F238E27FC236}">
                <a16:creationId xmlns:a16="http://schemas.microsoft.com/office/drawing/2014/main" id="{69EEA84D-C3E9-3065-CEA9-078C651A1FD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212565" y="2795433"/>
            <a:ext cx="860221" cy="28470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634;p28">
            <a:extLst>
              <a:ext uri="{FF2B5EF4-FFF2-40B4-BE49-F238E27FC236}">
                <a16:creationId xmlns:a16="http://schemas.microsoft.com/office/drawing/2014/main" id="{97D35BF6-46C2-9AD9-5857-FA319A70CFCA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4752090" y="3669401"/>
            <a:ext cx="649156" cy="780764"/>
          </a:xfrm>
          <a:prstGeom prst="curved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500;p21">
            <a:extLst>
              <a:ext uri="{FF2B5EF4-FFF2-40B4-BE49-F238E27FC236}">
                <a16:creationId xmlns:a16="http://schemas.microsoft.com/office/drawing/2014/main" id="{E87D795C-1D43-8F2B-EBF8-7C8BE9E7702D}"/>
              </a:ext>
            </a:extLst>
          </p:cNvPr>
          <p:cNvSpPr/>
          <p:nvPr/>
        </p:nvSpPr>
        <p:spPr>
          <a:xfrm>
            <a:off x="435180" y="1266742"/>
            <a:ext cx="2449544" cy="81058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00;p21">
            <a:extLst>
              <a:ext uri="{FF2B5EF4-FFF2-40B4-BE49-F238E27FC236}">
                <a16:creationId xmlns:a16="http://schemas.microsoft.com/office/drawing/2014/main" id="{949D2681-0042-226C-D78A-5A3628A5AE15}"/>
              </a:ext>
            </a:extLst>
          </p:cNvPr>
          <p:cNvSpPr/>
          <p:nvPr/>
        </p:nvSpPr>
        <p:spPr>
          <a:xfrm>
            <a:off x="768350" y="2554430"/>
            <a:ext cx="1805687" cy="81058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00;p21">
            <a:extLst>
              <a:ext uri="{FF2B5EF4-FFF2-40B4-BE49-F238E27FC236}">
                <a16:creationId xmlns:a16="http://schemas.microsoft.com/office/drawing/2014/main" id="{5D58FA5C-6A52-708D-1422-74E5BBB8654C}"/>
              </a:ext>
            </a:extLst>
          </p:cNvPr>
          <p:cNvSpPr/>
          <p:nvPr/>
        </p:nvSpPr>
        <p:spPr>
          <a:xfrm>
            <a:off x="435180" y="3928494"/>
            <a:ext cx="2677110" cy="81058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0;p21">
            <a:extLst>
              <a:ext uri="{FF2B5EF4-FFF2-40B4-BE49-F238E27FC236}">
                <a16:creationId xmlns:a16="http://schemas.microsoft.com/office/drawing/2014/main" id="{2A7392A9-E4C2-83C5-E527-941494593B68}"/>
              </a:ext>
            </a:extLst>
          </p:cNvPr>
          <p:cNvSpPr/>
          <p:nvPr/>
        </p:nvSpPr>
        <p:spPr>
          <a:xfrm>
            <a:off x="5401246" y="3950132"/>
            <a:ext cx="3653853" cy="100006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00;p21">
            <a:extLst>
              <a:ext uri="{FF2B5EF4-FFF2-40B4-BE49-F238E27FC236}">
                <a16:creationId xmlns:a16="http://schemas.microsoft.com/office/drawing/2014/main" id="{D5F4D8E5-B8FA-5D36-A2B0-4DA0C2F0B629}"/>
              </a:ext>
            </a:extLst>
          </p:cNvPr>
          <p:cNvSpPr/>
          <p:nvPr/>
        </p:nvSpPr>
        <p:spPr>
          <a:xfrm>
            <a:off x="6072786" y="2533969"/>
            <a:ext cx="2614014" cy="109233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00;p21">
            <a:extLst>
              <a:ext uri="{FF2B5EF4-FFF2-40B4-BE49-F238E27FC236}">
                <a16:creationId xmlns:a16="http://schemas.microsoft.com/office/drawing/2014/main" id="{8A14D064-106B-1702-0895-D75836DB4FB9}"/>
              </a:ext>
            </a:extLst>
          </p:cNvPr>
          <p:cNvSpPr/>
          <p:nvPr/>
        </p:nvSpPr>
        <p:spPr>
          <a:xfrm>
            <a:off x="5759449" y="1275830"/>
            <a:ext cx="3117851" cy="8895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49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68A49DA-AE64-C938-A758-10C71E26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32232"/>
            <a:ext cx="3944503" cy="3647506"/>
          </a:xfrm>
          <a:prstGeom prst="rect">
            <a:avLst/>
          </a:prstGeom>
        </p:spPr>
      </p:pic>
      <p:sp>
        <p:nvSpPr>
          <p:cNvPr id="4" name="Google Shape;1805;p29">
            <a:extLst>
              <a:ext uri="{FF2B5EF4-FFF2-40B4-BE49-F238E27FC236}">
                <a16:creationId xmlns:a16="http://schemas.microsoft.com/office/drawing/2014/main" id="{0EA0D3D6-6966-0D73-B56B-803D52108CEC}"/>
              </a:ext>
            </a:extLst>
          </p:cNvPr>
          <p:cNvSpPr/>
          <p:nvPr/>
        </p:nvSpPr>
        <p:spPr>
          <a:xfrm>
            <a:off x="434208" y="932232"/>
            <a:ext cx="3944503" cy="403377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tx1"/>
                </a:solidFill>
              </a:rPr>
              <a:t>4.5 SIEM – </a:t>
            </a:r>
            <a:r>
              <a:rPr lang="en" sz="2400" b="1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r>
              <a:rPr lang="en" sz="24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 de Autenticação (+web)</a:t>
            </a:r>
            <a:br>
              <a:rPr lang="e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pt-PT" sz="24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E6E240D-B00C-E31F-0D3A-2346D70A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300" y="932232"/>
            <a:ext cx="3723131" cy="2040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BD2F0D-EF74-0A45-0673-889EDCD69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82"/>
          <a:stretch/>
        </p:blipFill>
        <p:spPr>
          <a:xfrm>
            <a:off x="4572000" y="3150796"/>
            <a:ext cx="4289796" cy="3939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B7C5C0-CA8B-FEC8-A13D-1D20F3958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342" y="3593723"/>
            <a:ext cx="4289797" cy="617545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B7A8AED5-B618-2F28-05E2-A19907E079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9933"/>
          <a:stretch/>
        </p:blipFill>
        <p:spPr>
          <a:xfrm>
            <a:off x="4594988" y="4279027"/>
            <a:ext cx="2981778" cy="686983"/>
          </a:xfrm>
          <a:prstGeom prst="rect">
            <a:avLst/>
          </a:prstGeom>
        </p:spPr>
      </p:pic>
      <p:sp>
        <p:nvSpPr>
          <p:cNvPr id="13" name="Google Shape;1805;p29">
            <a:extLst>
              <a:ext uri="{FF2B5EF4-FFF2-40B4-BE49-F238E27FC236}">
                <a16:creationId xmlns:a16="http://schemas.microsoft.com/office/drawing/2014/main" id="{E282B690-68F9-6947-1349-319610D2B17A}"/>
              </a:ext>
            </a:extLst>
          </p:cNvPr>
          <p:cNvSpPr/>
          <p:nvPr/>
        </p:nvSpPr>
        <p:spPr>
          <a:xfrm>
            <a:off x="4719995" y="898779"/>
            <a:ext cx="3944503" cy="2074154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805;p29">
            <a:extLst>
              <a:ext uri="{FF2B5EF4-FFF2-40B4-BE49-F238E27FC236}">
                <a16:creationId xmlns:a16="http://schemas.microsoft.com/office/drawing/2014/main" id="{0E119962-BD95-3564-7995-6CCBF60543B7}"/>
              </a:ext>
            </a:extLst>
          </p:cNvPr>
          <p:cNvSpPr/>
          <p:nvPr/>
        </p:nvSpPr>
        <p:spPr>
          <a:xfrm>
            <a:off x="4571998" y="3150797"/>
            <a:ext cx="4289797" cy="393982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805;p29">
            <a:extLst>
              <a:ext uri="{FF2B5EF4-FFF2-40B4-BE49-F238E27FC236}">
                <a16:creationId xmlns:a16="http://schemas.microsoft.com/office/drawing/2014/main" id="{50314E64-149E-27FE-3702-F3FEAE570D4D}"/>
              </a:ext>
            </a:extLst>
          </p:cNvPr>
          <p:cNvSpPr/>
          <p:nvPr/>
        </p:nvSpPr>
        <p:spPr>
          <a:xfrm>
            <a:off x="4571998" y="3634568"/>
            <a:ext cx="4289797" cy="576699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805;p29">
            <a:extLst>
              <a:ext uri="{FF2B5EF4-FFF2-40B4-BE49-F238E27FC236}">
                <a16:creationId xmlns:a16="http://schemas.microsoft.com/office/drawing/2014/main" id="{EFCDDB7C-D8D4-47B9-2F14-BD19E995419C}"/>
              </a:ext>
            </a:extLst>
          </p:cNvPr>
          <p:cNvSpPr/>
          <p:nvPr/>
        </p:nvSpPr>
        <p:spPr>
          <a:xfrm>
            <a:off x="4571997" y="4287959"/>
            <a:ext cx="4289797" cy="686982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53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m 672" descr="Uma imagem com texto, monitor, captura de ecrã&#10;&#10;Descrição gerada automaticamente">
            <a:extLst>
              <a:ext uri="{FF2B5EF4-FFF2-40B4-BE49-F238E27FC236}">
                <a16:creationId xmlns:a16="http://schemas.microsoft.com/office/drawing/2014/main" id="{41FD5734-8DDE-7245-807C-C85395AFB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7" t="8129" r="9080" b="17517"/>
          <a:stretch/>
        </p:blipFill>
        <p:spPr>
          <a:xfrm>
            <a:off x="3461970" y="3254949"/>
            <a:ext cx="2743197" cy="1675390"/>
          </a:xfrm>
          <a:prstGeom prst="rect">
            <a:avLst/>
          </a:prstGeom>
        </p:spPr>
      </p:pic>
      <p:sp>
        <p:nvSpPr>
          <p:cNvPr id="644" name="Google Shape;500;p21">
            <a:extLst>
              <a:ext uri="{FF2B5EF4-FFF2-40B4-BE49-F238E27FC236}">
                <a16:creationId xmlns:a16="http://schemas.microsoft.com/office/drawing/2014/main" id="{6889D25C-7648-374E-248F-550FF5C50536}"/>
              </a:ext>
            </a:extLst>
          </p:cNvPr>
          <p:cNvSpPr/>
          <p:nvPr/>
        </p:nvSpPr>
        <p:spPr>
          <a:xfrm>
            <a:off x="221165" y="1070149"/>
            <a:ext cx="4551555" cy="131621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tx1"/>
                </a:solidFill>
              </a:rPr>
              <a:t>4.6 SIEM – </a:t>
            </a:r>
            <a:r>
              <a:rPr lang="en" sz="2400" b="1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r>
              <a:rPr lang="en" sz="24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 Customizados</a:t>
            </a:r>
            <a:br>
              <a:rPr lang="e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pt-PT" sz="24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11" name="Google Shape;1795;p29">
            <a:extLst>
              <a:ext uri="{FF2B5EF4-FFF2-40B4-BE49-F238E27FC236}">
                <a16:creationId xmlns:a16="http://schemas.microsoft.com/office/drawing/2014/main" id="{CF53D867-11DF-E556-0946-A155CC9674F3}"/>
              </a:ext>
            </a:extLst>
          </p:cNvPr>
          <p:cNvGrpSpPr/>
          <p:nvPr/>
        </p:nvGrpSpPr>
        <p:grpSpPr>
          <a:xfrm>
            <a:off x="1394781" y="4002862"/>
            <a:ext cx="1483214" cy="572700"/>
            <a:chOff x="481238" y="3072383"/>
            <a:chExt cx="1483214" cy="1874607"/>
          </a:xfrm>
        </p:grpSpPr>
        <p:sp>
          <p:nvSpPr>
            <p:cNvPr id="17" name="Google Shape;1796;p29">
              <a:extLst>
                <a:ext uri="{FF2B5EF4-FFF2-40B4-BE49-F238E27FC236}">
                  <a16:creationId xmlns:a16="http://schemas.microsoft.com/office/drawing/2014/main" id="{79185CEB-9C80-324C-43B5-DA0712E4CE2A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8;p29">
              <a:extLst>
                <a:ext uri="{FF2B5EF4-FFF2-40B4-BE49-F238E27FC236}">
                  <a16:creationId xmlns:a16="http://schemas.microsoft.com/office/drawing/2014/main" id="{7BD50700-4CCE-09D8-27F2-03515F4724AA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latin typeface="Fira Sans" panose="020B0503050000020004" pitchFamily="34" charset="0"/>
                </a:rPr>
                <a:t>Código </a:t>
              </a:r>
              <a:r>
                <a:rPr lang="pt-PT" dirty="0" err="1">
                  <a:latin typeface="Fira Sans" panose="020B0503050000020004" pitchFamily="34" charset="0"/>
                </a:rPr>
                <a:t>Python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2E75157C-1E32-F6F7-1318-1B0E1BA5683F}"/>
              </a:ext>
            </a:extLst>
          </p:cNvPr>
          <p:cNvCxnSpPr>
            <a:cxnSpLocks/>
          </p:cNvCxnSpPr>
          <p:nvPr/>
        </p:nvCxnSpPr>
        <p:spPr>
          <a:xfrm>
            <a:off x="2136388" y="2386080"/>
            <a:ext cx="0" cy="156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Google Shape;1805;p29">
            <a:extLst>
              <a:ext uri="{FF2B5EF4-FFF2-40B4-BE49-F238E27FC236}">
                <a16:creationId xmlns:a16="http://schemas.microsoft.com/office/drawing/2014/main" id="{49213263-B9E4-E7F7-B20A-11DC1D3CF861}"/>
              </a:ext>
            </a:extLst>
          </p:cNvPr>
          <p:cNvSpPr/>
          <p:nvPr/>
        </p:nvSpPr>
        <p:spPr>
          <a:xfrm>
            <a:off x="3474306" y="3293746"/>
            <a:ext cx="2713134" cy="1617301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1795;p29">
            <a:extLst>
              <a:ext uri="{FF2B5EF4-FFF2-40B4-BE49-F238E27FC236}">
                <a16:creationId xmlns:a16="http://schemas.microsoft.com/office/drawing/2014/main" id="{BF3B2EC5-9BA9-3E0D-BAE8-3109BEACF5B5}"/>
              </a:ext>
            </a:extLst>
          </p:cNvPr>
          <p:cNvGrpSpPr/>
          <p:nvPr/>
        </p:nvGrpSpPr>
        <p:grpSpPr>
          <a:xfrm>
            <a:off x="7071681" y="4002862"/>
            <a:ext cx="1483214" cy="618911"/>
            <a:chOff x="481238" y="3072383"/>
            <a:chExt cx="1483214" cy="1874607"/>
          </a:xfrm>
        </p:grpSpPr>
        <p:sp>
          <p:nvSpPr>
            <p:cNvPr id="45" name="Google Shape;1796;p29">
              <a:extLst>
                <a:ext uri="{FF2B5EF4-FFF2-40B4-BE49-F238E27FC236}">
                  <a16:creationId xmlns:a16="http://schemas.microsoft.com/office/drawing/2014/main" id="{31920C7B-2505-7A0F-EAF8-4A21645508AC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rgbClr val="A06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98;p29">
              <a:extLst>
                <a:ext uri="{FF2B5EF4-FFF2-40B4-BE49-F238E27FC236}">
                  <a16:creationId xmlns:a16="http://schemas.microsoft.com/office/drawing/2014/main" id="{DA4D0AB2-A3E7-F71D-F7C0-85DC8C801092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A06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latin typeface="Fira Sans" panose="020B0503050000020004" pitchFamily="34" charset="0"/>
                </a:rPr>
                <a:t>Padrões </a:t>
              </a:r>
              <a:r>
                <a:rPr lang="pt-PT" dirty="0" err="1">
                  <a:latin typeface="Fira Sans" panose="020B0503050000020004" pitchFamily="34" charset="0"/>
                </a:rPr>
                <a:t>Grok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94C426DB-9EFC-DF9D-FD6F-C61E6448CC16}"/>
              </a:ext>
            </a:extLst>
          </p:cNvPr>
          <p:cNvCxnSpPr>
            <a:cxnSpLocks/>
          </p:cNvCxnSpPr>
          <p:nvPr/>
        </p:nvCxnSpPr>
        <p:spPr>
          <a:xfrm flipV="1">
            <a:off x="7813288" y="3499313"/>
            <a:ext cx="0" cy="503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8" name="Google Shape;1795;p29">
            <a:extLst>
              <a:ext uri="{FF2B5EF4-FFF2-40B4-BE49-F238E27FC236}">
                <a16:creationId xmlns:a16="http://schemas.microsoft.com/office/drawing/2014/main" id="{8D14FD68-C77C-CCC6-E8C7-A1FF06CF5192}"/>
              </a:ext>
            </a:extLst>
          </p:cNvPr>
          <p:cNvGrpSpPr/>
          <p:nvPr/>
        </p:nvGrpSpPr>
        <p:grpSpPr>
          <a:xfrm>
            <a:off x="7048495" y="2880402"/>
            <a:ext cx="1483214" cy="618911"/>
            <a:chOff x="481238" y="3072383"/>
            <a:chExt cx="1483214" cy="1874607"/>
          </a:xfrm>
        </p:grpSpPr>
        <p:sp>
          <p:nvSpPr>
            <p:cNvPr id="49" name="Google Shape;1796;p29">
              <a:extLst>
                <a:ext uri="{FF2B5EF4-FFF2-40B4-BE49-F238E27FC236}">
                  <a16:creationId xmlns:a16="http://schemas.microsoft.com/office/drawing/2014/main" id="{7CAD9A5A-13C3-2664-88EC-D0FADD8E5D7C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rgbClr val="A06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98;p29">
              <a:extLst>
                <a:ext uri="{FF2B5EF4-FFF2-40B4-BE49-F238E27FC236}">
                  <a16:creationId xmlns:a16="http://schemas.microsoft.com/office/drawing/2014/main" id="{F9413FEE-E55B-4D7C-0B37-94296DA26C2E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A06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latin typeface="Fira Sans" panose="020B0503050000020004" pitchFamily="34" charset="0"/>
                </a:rPr>
                <a:t>Pipelines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79038405-B663-5A64-863C-8079A36F2BCD}"/>
              </a:ext>
            </a:extLst>
          </p:cNvPr>
          <p:cNvCxnSpPr>
            <a:cxnSpLocks/>
          </p:cNvCxnSpPr>
          <p:nvPr/>
        </p:nvCxnSpPr>
        <p:spPr>
          <a:xfrm flipV="1">
            <a:off x="6199776" y="4312317"/>
            <a:ext cx="8719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35BDDEC-66B6-3D21-A2D2-CA75DA238563}"/>
              </a:ext>
            </a:extLst>
          </p:cNvPr>
          <p:cNvSpPr txBox="1"/>
          <p:nvPr/>
        </p:nvSpPr>
        <p:spPr>
          <a:xfrm>
            <a:off x="1663589" y="1165744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latin typeface="Fira Sans" panose="020B0503050000020004" pitchFamily="34" charset="0"/>
              </a:rPr>
              <a:t>Serviços Críticos</a:t>
            </a:r>
          </a:p>
        </p:txBody>
      </p:sp>
      <p:grpSp>
        <p:nvGrpSpPr>
          <p:cNvPr id="57" name="Google Shape;1795;p29">
            <a:extLst>
              <a:ext uri="{FF2B5EF4-FFF2-40B4-BE49-F238E27FC236}">
                <a16:creationId xmlns:a16="http://schemas.microsoft.com/office/drawing/2014/main" id="{3786ABA7-26EF-CEA5-891D-C7971255C183}"/>
              </a:ext>
            </a:extLst>
          </p:cNvPr>
          <p:cNvGrpSpPr/>
          <p:nvPr/>
        </p:nvGrpSpPr>
        <p:grpSpPr>
          <a:xfrm>
            <a:off x="392099" y="1577599"/>
            <a:ext cx="1327537" cy="572700"/>
            <a:chOff x="481238" y="3072383"/>
            <a:chExt cx="1483214" cy="1874607"/>
          </a:xfrm>
        </p:grpSpPr>
        <p:sp>
          <p:nvSpPr>
            <p:cNvPr id="58" name="Google Shape;1796;p29">
              <a:extLst>
                <a:ext uri="{FF2B5EF4-FFF2-40B4-BE49-F238E27FC236}">
                  <a16:creationId xmlns:a16="http://schemas.microsoft.com/office/drawing/2014/main" id="{F0F2F95C-3FD1-6A69-CD5B-9A208494061E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98;p29">
              <a:extLst>
                <a:ext uri="{FF2B5EF4-FFF2-40B4-BE49-F238E27FC236}">
                  <a16:creationId xmlns:a16="http://schemas.microsoft.com/office/drawing/2014/main" id="{340E15FF-ABD8-5D0F-541D-36E7E9956FF2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i="1" dirty="0" err="1">
                  <a:latin typeface="Fira Sans" panose="020B0503050000020004" pitchFamily="34" charset="0"/>
                </a:rPr>
                <a:t>Websockets</a:t>
              </a:r>
              <a:endParaRPr i="1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60" name="Google Shape;1795;p29">
            <a:extLst>
              <a:ext uri="{FF2B5EF4-FFF2-40B4-BE49-F238E27FC236}">
                <a16:creationId xmlns:a16="http://schemas.microsoft.com/office/drawing/2014/main" id="{CBDA5BEC-950F-B496-A059-8FBB439DC31D}"/>
              </a:ext>
            </a:extLst>
          </p:cNvPr>
          <p:cNvGrpSpPr/>
          <p:nvPr/>
        </p:nvGrpSpPr>
        <p:grpSpPr>
          <a:xfrm>
            <a:off x="1847160" y="1577599"/>
            <a:ext cx="1345186" cy="572700"/>
            <a:chOff x="481238" y="3072383"/>
            <a:chExt cx="1483214" cy="1874607"/>
          </a:xfrm>
        </p:grpSpPr>
        <p:sp>
          <p:nvSpPr>
            <p:cNvPr id="61" name="Google Shape;1796;p29">
              <a:extLst>
                <a:ext uri="{FF2B5EF4-FFF2-40B4-BE49-F238E27FC236}">
                  <a16:creationId xmlns:a16="http://schemas.microsoft.com/office/drawing/2014/main" id="{050034D9-4D8C-3CDA-F70D-D44A2863972D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98;p29">
              <a:extLst>
                <a:ext uri="{FF2B5EF4-FFF2-40B4-BE49-F238E27FC236}">
                  <a16:creationId xmlns:a16="http://schemas.microsoft.com/office/drawing/2014/main" id="{3E17BA57-3574-3C24-BA7D-7C8C95FB6BED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latin typeface="Fira Sans" panose="020B0503050000020004" pitchFamily="34" charset="0"/>
                </a:rPr>
                <a:t>PHP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  <p:cxnSp>
        <p:nvCxnSpPr>
          <p:cNvPr id="650" name="Conexão reta unidirecional 649">
            <a:extLst>
              <a:ext uri="{FF2B5EF4-FFF2-40B4-BE49-F238E27FC236}">
                <a16:creationId xmlns:a16="http://schemas.microsoft.com/office/drawing/2014/main" id="{A24DF172-794B-BB78-0C61-F0F0CF301012}"/>
              </a:ext>
            </a:extLst>
          </p:cNvPr>
          <p:cNvCxnSpPr>
            <a:cxnSpLocks/>
          </p:cNvCxnSpPr>
          <p:nvPr/>
        </p:nvCxnSpPr>
        <p:spPr>
          <a:xfrm>
            <a:off x="2877995" y="4314228"/>
            <a:ext cx="5963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4" name="Google Shape;500;p21">
            <a:extLst>
              <a:ext uri="{FF2B5EF4-FFF2-40B4-BE49-F238E27FC236}">
                <a16:creationId xmlns:a16="http://schemas.microsoft.com/office/drawing/2014/main" id="{466D106E-5B9F-899E-93A9-E989C94E901F}"/>
              </a:ext>
            </a:extLst>
          </p:cNvPr>
          <p:cNvSpPr/>
          <p:nvPr/>
        </p:nvSpPr>
        <p:spPr>
          <a:xfrm>
            <a:off x="5092390" y="1061948"/>
            <a:ext cx="3830444" cy="131621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CaixaDeTexto 655">
            <a:extLst>
              <a:ext uri="{FF2B5EF4-FFF2-40B4-BE49-F238E27FC236}">
                <a16:creationId xmlns:a16="http://schemas.microsoft.com/office/drawing/2014/main" id="{3B3B74E7-58DE-2504-2F35-6F5A27081599}"/>
              </a:ext>
            </a:extLst>
          </p:cNvPr>
          <p:cNvSpPr txBox="1"/>
          <p:nvPr/>
        </p:nvSpPr>
        <p:spPr>
          <a:xfrm>
            <a:off x="6500909" y="1140734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600" b="1" dirty="0">
                <a:latin typeface="Fira Sans" panose="020B0503050000020004" pitchFamily="34" charset="0"/>
              </a:rPr>
              <a:t>ELK </a:t>
            </a:r>
            <a:r>
              <a:rPr lang="pt-PT" sz="1600" b="1" dirty="0" err="1">
                <a:latin typeface="Fira Sans" panose="020B0503050000020004" pitchFamily="34" charset="0"/>
              </a:rPr>
              <a:t>Stack</a:t>
            </a:r>
            <a:endParaRPr lang="pt-PT" sz="1600" b="1" dirty="0">
              <a:latin typeface="Fira Sans" panose="020B0503050000020004" pitchFamily="34" charset="0"/>
            </a:endParaRPr>
          </a:p>
        </p:txBody>
      </p:sp>
      <p:sp>
        <p:nvSpPr>
          <p:cNvPr id="659" name="Google Shape;1798;p29">
            <a:extLst>
              <a:ext uri="{FF2B5EF4-FFF2-40B4-BE49-F238E27FC236}">
                <a16:creationId xmlns:a16="http://schemas.microsoft.com/office/drawing/2014/main" id="{54F8B57A-9890-3BDD-5A24-41FC5B746D3D}"/>
              </a:ext>
            </a:extLst>
          </p:cNvPr>
          <p:cNvSpPr/>
          <p:nvPr/>
        </p:nvSpPr>
        <p:spPr>
          <a:xfrm>
            <a:off x="5338161" y="1577599"/>
            <a:ext cx="874441" cy="582093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rgbClr val="A060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Status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660" name="Google Shape;1798;p29">
            <a:extLst>
              <a:ext uri="{FF2B5EF4-FFF2-40B4-BE49-F238E27FC236}">
                <a16:creationId xmlns:a16="http://schemas.microsoft.com/office/drawing/2014/main" id="{8BCB2099-B4F9-B0AC-8BA6-5FFE608A9897}"/>
              </a:ext>
            </a:extLst>
          </p:cNvPr>
          <p:cNvSpPr/>
          <p:nvPr/>
        </p:nvSpPr>
        <p:spPr>
          <a:xfrm>
            <a:off x="7877460" y="1584566"/>
            <a:ext cx="874441" cy="582092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rgbClr val="A060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Nome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661" name="Google Shape;1798;p29">
            <a:extLst>
              <a:ext uri="{FF2B5EF4-FFF2-40B4-BE49-F238E27FC236}">
                <a16:creationId xmlns:a16="http://schemas.microsoft.com/office/drawing/2014/main" id="{92BCD784-A95A-9DED-6260-A9E234482962}"/>
              </a:ext>
            </a:extLst>
          </p:cNvPr>
          <p:cNvSpPr/>
          <p:nvPr/>
        </p:nvSpPr>
        <p:spPr>
          <a:xfrm>
            <a:off x="6458370" y="1577599"/>
            <a:ext cx="1226622" cy="582093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rgbClr val="A060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Nível de importância</a:t>
            </a:r>
            <a:endParaRPr dirty="0">
              <a:latin typeface="Fira Sans" panose="020B0503050000020004" pitchFamily="34" charset="0"/>
            </a:endParaRPr>
          </a:p>
        </p:txBody>
      </p:sp>
      <p:cxnSp>
        <p:nvCxnSpPr>
          <p:cNvPr id="663" name="Conexão reta unidirecional 662">
            <a:extLst>
              <a:ext uri="{FF2B5EF4-FFF2-40B4-BE49-F238E27FC236}">
                <a16:creationId xmlns:a16="http://schemas.microsoft.com/office/drawing/2014/main" id="{F74CF71D-7CED-7227-8E9B-43665F7A862D}"/>
              </a:ext>
            </a:extLst>
          </p:cNvPr>
          <p:cNvCxnSpPr>
            <a:cxnSpLocks/>
          </p:cNvCxnSpPr>
          <p:nvPr/>
        </p:nvCxnSpPr>
        <p:spPr>
          <a:xfrm flipH="1" flipV="1">
            <a:off x="7790102" y="2386080"/>
            <a:ext cx="5579" cy="494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74" name="Google Shape;1795;p29">
            <a:extLst>
              <a:ext uri="{FF2B5EF4-FFF2-40B4-BE49-F238E27FC236}">
                <a16:creationId xmlns:a16="http://schemas.microsoft.com/office/drawing/2014/main" id="{02EEE16E-C2E2-2681-4BB9-E1129128EA1C}"/>
              </a:ext>
            </a:extLst>
          </p:cNvPr>
          <p:cNvGrpSpPr/>
          <p:nvPr/>
        </p:nvGrpSpPr>
        <p:grpSpPr>
          <a:xfrm>
            <a:off x="3315231" y="1577599"/>
            <a:ext cx="1345186" cy="572700"/>
            <a:chOff x="481238" y="3072383"/>
            <a:chExt cx="1483214" cy="1874607"/>
          </a:xfrm>
        </p:grpSpPr>
        <p:sp>
          <p:nvSpPr>
            <p:cNvPr id="675" name="Google Shape;1796;p29">
              <a:extLst>
                <a:ext uri="{FF2B5EF4-FFF2-40B4-BE49-F238E27FC236}">
                  <a16:creationId xmlns:a16="http://schemas.microsoft.com/office/drawing/2014/main" id="{56D2E971-4A4A-6C0A-051C-6A810890CFC4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798;p29">
              <a:extLst>
                <a:ext uri="{FF2B5EF4-FFF2-40B4-BE49-F238E27FC236}">
                  <a16:creationId xmlns:a16="http://schemas.microsoft.com/office/drawing/2014/main" id="{E6774EA2-2EB7-19FC-FAA9-4665ECE6936B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 err="1">
                  <a:latin typeface="Fira Sans" panose="020B0503050000020004" pitchFamily="34" charset="0"/>
                </a:rPr>
                <a:t>MySQL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74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00;p21">
            <a:extLst>
              <a:ext uri="{FF2B5EF4-FFF2-40B4-BE49-F238E27FC236}">
                <a16:creationId xmlns:a16="http://schemas.microsoft.com/office/drawing/2014/main" id="{00AE3888-A0CE-BBE9-94FC-A3C9149077CF}"/>
              </a:ext>
            </a:extLst>
          </p:cNvPr>
          <p:cNvSpPr/>
          <p:nvPr/>
        </p:nvSpPr>
        <p:spPr>
          <a:xfrm>
            <a:off x="7304384" y="2571750"/>
            <a:ext cx="1569720" cy="25184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500;p21">
            <a:extLst>
              <a:ext uri="{FF2B5EF4-FFF2-40B4-BE49-F238E27FC236}">
                <a16:creationId xmlns:a16="http://schemas.microsoft.com/office/drawing/2014/main" id="{1473A510-07D1-6E73-B39F-9E9DD403040E}"/>
              </a:ext>
            </a:extLst>
          </p:cNvPr>
          <p:cNvSpPr/>
          <p:nvPr/>
        </p:nvSpPr>
        <p:spPr>
          <a:xfrm>
            <a:off x="60961" y="2571750"/>
            <a:ext cx="4777740" cy="25184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85554" y="17279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4.7 SIEM – </a:t>
            </a:r>
            <a:r>
              <a:rPr lang="en" sz="2800" b="1" i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Conectores</a:t>
            </a:r>
            <a:br>
              <a:rPr lang="e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pt-PT" sz="28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dirty="0"/>
          </a:p>
        </p:txBody>
      </p:sp>
      <p:sp>
        <p:nvSpPr>
          <p:cNvPr id="7" name="Google Shape;1798;p29">
            <a:extLst>
              <a:ext uri="{FF2B5EF4-FFF2-40B4-BE49-F238E27FC236}">
                <a16:creationId xmlns:a16="http://schemas.microsoft.com/office/drawing/2014/main" id="{4808D734-0883-B0A8-A357-5880000F2DF1}"/>
              </a:ext>
            </a:extLst>
          </p:cNvPr>
          <p:cNvSpPr/>
          <p:nvPr/>
        </p:nvSpPr>
        <p:spPr>
          <a:xfrm>
            <a:off x="892493" y="1222023"/>
            <a:ext cx="1868557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rgbClr val="A060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Diagrama de deteção de eventos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0" name="Google Shape;1798;p29">
            <a:extLst>
              <a:ext uri="{FF2B5EF4-FFF2-40B4-BE49-F238E27FC236}">
                <a16:creationId xmlns:a16="http://schemas.microsoft.com/office/drawing/2014/main" id="{B3CB600D-7CBE-0DB2-323E-AB8F108EAAE2}"/>
              </a:ext>
            </a:extLst>
          </p:cNvPr>
          <p:cNvSpPr/>
          <p:nvPr/>
        </p:nvSpPr>
        <p:spPr>
          <a:xfrm>
            <a:off x="2788351" y="3000950"/>
            <a:ext cx="1868556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Autenticação por SSH falhada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1" name="Google Shape;1798;p29">
            <a:extLst>
              <a:ext uri="{FF2B5EF4-FFF2-40B4-BE49-F238E27FC236}">
                <a16:creationId xmlns:a16="http://schemas.microsoft.com/office/drawing/2014/main" id="{ADC251BA-CEB0-C0B0-DFEC-653770ACFA93}"/>
              </a:ext>
            </a:extLst>
          </p:cNvPr>
          <p:cNvSpPr/>
          <p:nvPr/>
        </p:nvSpPr>
        <p:spPr>
          <a:xfrm>
            <a:off x="266105" y="2993330"/>
            <a:ext cx="2401155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Autenticação à plataforma </a:t>
            </a:r>
            <a:r>
              <a:rPr lang="pt-PT" dirty="0" err="1">
                <a:latin typeface="Fira Sans" panose="020B0503050000020004" pitchFamily="34" charset="0"/>
              </a:rPr>
              <a:t>SmartEmotion</a:t>
            </a:r>
            <a:r>
              <a:rPr lang="pt-PT" dirty="0">
                <a:latin typeface="Fira Sans" panose="020B0503050000020004" pitchFamily="34" charset="0"/>
              </a:rPr>
              <a:t> falhada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" name="Google Shape;1798;p29">
            <a:extLst>
              <a:ext uri="{FF2B5EF4-FFF2-40B4-BE49-F238E27FC236}">
                <a16:creationId xmlns:a16="http://schemas.microsoft.com/office/drawing/2014/main" id="{8D234816-5A1C-0573-86C9-25C4FEF1F1E6}"/>
              </a:ext>
            </a:extLst>
          </p:cNvPr>
          <p:cNvSpPr/>
          <p:nvPr/>
        </p:nvSpPr>
        <p:spPr>
          <a:xfrm>
            <a:off x="266105" y="3699713"/>
            <a:ext cx="2401154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Limites de </a:t>
            </a:r>
            <a:r>
              <a:rPr lang="pt-PT" i="1" dirty="0" err="1">
                <a:latin typeface="Fira Sans" panose="020B0503050000020004" pitchFamily="34" charset="0"/>
              </a:rPr>
              <a:t>logs</a:t>
            </a:r>
            <a:r>
              <a:rPr lang="pt-PT" dirty="0">
                <a:latin typeface="Fira Sans" panose="020B0503050000020004" pitchFamily="34" charset="0"/>
              </a:rPr>
              <a:t> de sistema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3" name="Google Shape;1798;p29">
            <a:extLst>
              <a:ext uri="{FF2B5EF4-FFF2-40B4-BE49-F238E27FC236}">
                <a16:creationId xmlns:a16="http://schemas.microsoft.com/office/drawing/2014/main" id="{A60813C9-D8D7-EF74-E561-6E735915D64E}"/>
              </a:ext>
            </a:extLst>
          </p:cNvPr>
          <p:cNvSpPr/>
          <p:nvPr/>
        </p:nvSpPr>
        <p:spPr>
          <a:xfrm>
            <a:off x="2788351" y="3699713"/>
            <a:ext cx="1868557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Estado do Serviço PHP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4" name="Google Shape;1798;p29">
            <a:extLst>
              <a:ext uri="{FF2B5EF4-FFF2-40B4-BE49-F238E27FC236}">
                <a16:creationId xmlns:a16="http://schemas.microsoft.com/office/drawing/2014/main" id="{F9297586-235F-F55C-EDA3-06E03D0FF489}"/>
              </a:ext>
            </a:extLst>
          </p:cNvPr>
          <p:cNvSpPr/>
          <p:nvPr/>
        </p:nvSpPr>
        <p:spPr>
          <a:xfrm>
            <a:off x="266105" y="4361160"/>
            <a:ext cx="2401154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i="1" dirty="0" err="1">
                <a:latin typeface="Fira Sans" panose="020B0503050000020004" pitchFamily="34" charset="0"/>
              </a:rPr>
              <a:t>Websockets</a:t>
            </a:r>
            <a:r>
              <a:rPr lang="pt-PT" dirty="0">
                <a:latin typeface="Fira Sans" panose="020B0503050000020004" pitchFamily="34" charset="0"/>
              </a:rPr>
              <a:t> que estiveram offline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5" name="Google Shape;1798;p29">
            <a:extLst>
              <a:ext uri="{FF2B5EF4-FFF2-40B4-BE49-F238E27FC236}">
                <a16:creationId xmlns:a16="http://schemas.microsoft.com/office/drawing/2014/main" id="{3209BAFE-5417-0235-2768-5DA617666C21}"/>
              </a:ext>
            </a:extLst>
          </p:cNvPr>
          <p:cNvSpPr/>
          <p:nvPr/>
        </p:nvSpPr>
        <p:spPr>
          <a:xfrm>
            <a:off x="2788351" y="4371573"/>
            <a:ext cx="1868556" cy="553195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i="1" dirty="0" err="1">
                <a:latin typeface="Fira Sans" panose="020B0503050000020004" pitchFamily="34" charset="0"/>
              </a:rPr>
              <a:t>Websockets</a:t>
            </a:r>
            <a:r>
              <a:rPr lang="pt-PT" dirty="0">
                <a:latin typeface="Fira Sans" panose="020B0503050000020004" pitchFamily="34" charset="0"/>
              </a:rPr>
              <a:t> que reiniciaram</a:t>
            </a:r>
            <a:endParaRPr dirty="0">
              <a:latin typeface="Fira Sans" panose="020B0503050000020004" pitchFamily="34" charset="0"/>
            </a:endParaRPr>
          </a:p>
        </p:txBody>
      </p:sp>
      <p:grpSp>
        <p:nvGrpSpPr>
          <p:cNvPr id="17" name="Google Shape;1795;p29">
            <a:extLst>
              <a:ext uri="{FF2B5EF4-FFF2-40B4-BE49-F238E27FC236}">
                <a16:creationId xmlns:a16="http://schemas.microsoft.com/office/drawing/2014/main" id="{86C961CC-066C-CC22-5A01-B66CE7222468}"/>
              </a:ext>
            </a:extLst>
          </p:cNvPr>
          <p:cNvGrpSpPr/>
          <p:nvPr/>
        </p:nvGrpSpPr>
        <p:grpSpPr>
          <a:xfrm>
            <a:off x="7425475" y="2794504"/>
            <a:ext cx="1327537" cy="572700"/>
            <a:chOff x="481238" y="3072383"/>
            <a:chExt cx="1483214" cy="1874607"/>
          </a:xfrm>
        </p:grpSpPr>
        <p:sp>
          <p:nvSpPr>
            <p:cNvPr id="18" name="Google Shape;1796;p29">
              <a:extLst>
                <a:ext uri="{FF2B5EF4-FFF2-40B4-BE49-F238E27FC236}">
                  <a16:creationId xmlns:a16="http://schemas.microsoft.com/office/drawing/2014/main" id="{97A29607-D3E7-CA20-F73B-62440E9A77DB}"/>
                </a:ext>
              </a:extLst>
            </p:cNvPr>
            <p:cNvSpPr/>
            <p:nvPr/>
          </p:nvSpPr>
          <p:spPr>
            <a:xfrm>
              <a:off x="481238" y="3072384"/>
              <a:ext cx="1483214" cy="1608671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8;p29">
              <a:extLst>
                <a:ext uri="{FF2B5EF4-FFF2-40B4-BE49-F238E27FC236}">
                  <a16:creationId xmlns:a16="http://schemas.microsoft.com/office/drawing/2014/main" id="{A087B036-9522-7D75-2EA2-BB637C3CC665}"/>
                </a:ext>
              </a:extLst>
            </p:cNvPr>
            <p:cNvSpPr/>
            <p:nvPr/>
          </p:nvSpPr>
          <p:spPr>
            <a:xfrm>
              <a:off x="481238" y="3072383"/>
              <a:ext cx="1483214" cy="1874607"/>
            </a:xfrm>
            <a:custGeom>
              <a:avLst/>
              <a:gdLst/>
              <a:ahLst/>
              <a:cxnLst/>
              <a:rect l="l" t="t" r="r" b="b"/>
              <a:pathLst>
                <a:path w="42077" h="48352" extrusionOk="0">
                  <a:moveTo>
                    <a:pt x="1619" y="0"/>
                  </a:moveTo>
                  <a:cubicBezTo>
                    <a:pt x="714" y="0"/>
                    <a:pt x="0" y="714"/>
                    <a:pt x="0" y="1607"/>
                  </a:cubicBezTo>
                  <a:lnTo>
                    <a:pt x="0" y="46744"/>
                  </a:lnTo>
                  <a:cubicBezTo>
                    <a:pt x="0" y="47637"/>
                    <a:pt x="714" y="48351"/>
                    <a:pt x="1619" y="48351"/>
                  </a:cubicBezTo>
                  <a:lnTo>
                    <a:pt x="40458" y="48351"/>
                  </a:lnTo>
                  <a:cubicBezTo>
                    <a:pt x="41350" y="48351"/>
                    <a:pt x="42077" y="47637"/>
                    <a:pt x="42077" y="46744"/>
                  </a:cubicBezTo>
                  <a:lnTo>
                    <a:pt x="42077" y="1607"/>
                  </a:lnTo>
                  <a:cubicBezTo>
                    <a:pt x="42077" y="714"/>
                    <a:pt x="41350" y="0"/>
                    <a:pt x="40458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 err="1">
                  <a:latin typeface="Fira Sans" panose="020B0503050000020004" pitchFamily="34" charset="0"/>
                </a:rPr>
                <a:t>Discord</a:t>
              </a:r>
              <a:endParaRPr dirty="0">
                <a:latin typeface="Fira Sans" panose="020B0503050000020004" pitchFamily="34" charset="0"/>
              </a:endParaRPr>
            </a:p>
          </p:txBody>
        </p:sp>
      </p:grpSp>
      <p:sp>
        <p:nvSpPr>
          <p:cNvPr id="20" name="Google Shape;1798;p29">
            <a:extLst>
              <a:ext uri="{FF2B5EF4-FFF2-40B4-BE49-F238E27FC236}">
                <a16:creationId xmlns:a16="http://schemas.microsoft.com/office/drawing/2014/main" id="{336C4DD2-B3CF-6980-304B-D8DE2BB5E704}"/>
              </a:ext>
            </a:extLst>
          </p:cNvPr>
          <p:cNvSpPr/>
          <p:nvPr/>
        </p:nvSpPr>
        <p:spPr>
          <a:xfrm>
            <a:off x="7425475" y="3544605"/>
            <a:ext cx="1327537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Email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1" name="Google Shape;1798;p29">
            <a:extLst>
              <a:ext uri="{FF2B5EF4-FFF2-40B4-BE49-F238E27FC236}">
                <a16:creationId xmlns:a16="http://schemas.microsoft.com/office/drawing/2014/main" id="{142FF569-FC13-4FFE-8070-B1AC03E65759}"/>
              </a:ext>
            </a:extLst>
          </p:cNvPr>
          <p:cNvSpPr/>
          <p:nvPr/>
        </p:nvSpPr>
        <p:spPr>
          <a:xfrm>
            <a:off x="7425475" y="4294706"/>
            <a:ext cx="1327537" cy="572700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" panose="020B0503050000020004" pitchFamily="34" charset="0"/>
              </a:rPr>
              <a:t>Microsoft Teams</a:t>
            </a:r>
            <a:endParaRPr dirty="0">
              <a:latin typeface="Fira Sans" panose="020B0503050000020004" pitchFamily="34" charset="0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7D85ECF0-FB21-1593-29E9-81F22DCDE79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838701" y="3830955"/>
            <a:ext cx="2465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446F984-06A1-86FF-4121-D9CC814E8136}"/>
              </a:ext>
            </a:extLst>
          </p:cNvPr>
          <p:cNvSpPr txBox="1"/>
          <p:nvPr/>
        </p:nvSpPr>
        <p:spPr>
          <a:xfrm>
            <a:off x="2042507" y="260519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b="1" dirty="0">
                <a:latin typeface="Fira Sans" panose="020B0503050000020004" pitchFamily="34" charset="0"/>
              </a:rPr>
              <a:t>Regras</a:t>
            </a:r>
            <a:endParaRPr lang="pt-PT" sz="1600" b="1" dirty="0">
              <a:latin typeface="Fira Sans" panose="020B0503050000020004" pitchFamily="34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8D0165B4-0567-C44A-A93F-6E991665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93" y="636011"/>
            <a:ext cx="4777740" cy="23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6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de Conteúdos</a:t>
            </a:r>
            <a:endParaRPr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741820" y="1265740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Introdução</a:t>
              </a:r>
              <a:endParaRPr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741820" y="2074673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Background</a:t>
              </a:r>
              <a:endParaRPr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741820" y="2892515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Plataforma</a:t>
              </a:r>
              <a:endParaRPr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7" name="Google Shape;3367;p37"/>
          <p:cNvGrpSpPr/>
          <p:nvPr/>
        </p:nvGrpSpPr>
        <p:grpSpPr>
          <a:xfrm>
            <a:off x="-1006072" y="1271750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63;p37">
            <a:extLst>
              <a:ext uri="{FF2B5EF4-FFF2-40B4-BE49-F238E27FC236}">
                <a16:creationId xmlns:a16="http://schemas.microsoft.com/office/drawing/2014/main" id="{D8A7BEFC-A4AE-AAB6-3CCC-76F5707240FE}"/>
              </a:ext>
            </a:extLst>
          </p:cNvPr>
          <p:cNvGrpSpPr/>
          <p:nvPr/>
        </p:nvGrpSpPr>
        <p:grpSpPr>
          <a:xfrm>
            <a:off x="4741820" y="3701921"/>
            <a:ext cx="3894575" cy="549908"/>
            <a:chOff x="4590600" y="3930117"/>
            <a:chExt cx="3894575" cy="549908"/>
          </a:xfrm>
        </p:grpSpPr>
        <p:sp>
          <p:nvSpPr>
            <p:cNvPr id="3" name="Google Shape;3364;p37">
              <a:extLst>
                <a:ext uri="{FF2B5EF4-FFF2-40B4-BE49-F238E27FC236}">
                  <a16:creationId xmlns:a16="http://schemas.microsoft.com/office/drawing/2014/main" id="{E3DADDFD-1F09-6C53-E8BB-5F5768F00BAA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Proposta de Solução</a:t>
              </a:r>
              <a:endParaRPr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" name="Google Shape;3365;p37">
              <a:extLst>
                <a:ext uri="{FF2B5EF4-FFF2-40B4-BE49-F238E27FC236}">
                  <a16:creationId xmlns:a16="http://schemas.microsoft.com/office/drawing/2014/main" id="{60852056-10F6-CADF-CE18-7BED3FFDA865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" name="Google Shape;3363;p37">
            <a:extLst>
              <a:ext uri="{FF2B5EF4-FFF2-40B4-BE49-F238E27FC236}">
                <a16:creationId xmlns:a16="http://schemas.microsoft.com/office/drawing/2014/main" id="{79F8D2E3-4141-2D45-BC80-4A3B742D43A0}"/>
              </a:ext>
            </a:extLst>
          </p:cNvPr>
          <p:cNvGrpSpPr/>
          <p:nvPr/>
        </p:nvGrpSpPr>
        <p:grpSpPr>
          <a:xfrm>
            <a:off x="4741820" y="4533413"/>
            <a:ext cx="3894575" cy="549908"/>
            <a:chOff x="4590600" y="3930117"/>
            <a:chExt cx="3894575" cy="549908"/>
          </a:xfrm>
        </p:grpSpPr>
        <p:sp>
          <p:nvSpPr>
            <p:cNvPr id="6" name="Google Shape;3364;p37">
              <a:extLst>
                <a:ext uri="{FF2B5EF4-FFF2-40B4-BE49-F238E27FC236}">
                  <a16:creationId xmlns:a16="http://schemas.microsoft.com/office/drawing/2014/main" id="{79656BF7-BF67-4EAC-D421-88DCB6B2524E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lvl="1" algn="r">
                <a:buSzPts val="1100"/>
              </a:pPr>
              <a:r>
                <a:rPr lang="en" sz="1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Conclusão</a:t>
              </a:r>
              <a:endParaRPr sz="1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" name="Google Shape;3365;p37">
              <a:extLst>
                <a:ext uri="{FF2B5EF4-FFF2-40B4-BE49-F238E27FC236}">
                  <a16:creationId xmlns:a16="http://schemas.microsoft.com/office/drawing/2014/main" id="{86AE86C7-60D7-A3C4-B6FB-877D9CECC061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C07536-CE54-10C6-B0B4-5F673CC7F5B2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25CF779A-48FD-B032-6070-98F2CB1BC137}"/>
              </a:ext>
            </a:extLst>
          </p:cNvPr>
          <p:cNvSpPr/>
          <p:nvPr/>
        </p:nvSpPr>
        <p:spPr>
          <a:xfrm>
            <a:off x="1811178" y="2610022"/>
            <a:ext cx="794980" cy="795307"/>
          </a:xfrm>
          <a:custGeom>
            <a:avLst/>
            <a:gdLst/>
            <a:ahLst/>
            <a:cxnLst/>
            <a:rect l="l" t="t" r="r" b="b"/>
            <a:pathLst>
              <a:path w="29195" h="29207" extrusionOk="0">
                <a:moveTo>
                  <a:pt x="14597" y="1"/>
                </a:moveTo>
                <a:cubicBezTo>
                  <a:pt x="6537" y="1"/>
                  <a:pt x="0" y="6537"/>
                  <a:pt x="0" y="14598"/>
                </a:cubicBezTo>
                <a:cubicBezTo>
                  <a:pt x="0" y="22658"/>
                  <a:pt x="6537" y="29207"/>
                  <a:pt x="14597" y="29207"/>
                </a:cubicBezTo>
                <a:cubicBezTo>
                  <a:pt x="22658" y="29207"/>
                  <a:pt x="29194" y="22658"/>
                  <a:pt x="29194" y="14598"/>
                </a:cubicBezTo>
                <a:cubicBezTo>
                  <a:pt x="29194" y="6537"/>
                  <a:pt x="22658" y="1"/>
                  <a:pt x="145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Introdução</a:t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1818137" y="1462740"/>
            <a:ext cx="5576973" cy="3090198"/>
            <a:chOff x="1818137" y="1462740"/>
            <a:chExt cx="5576973" cy="3090198"/>
          </a:xfrm>
        </p:grpSpPr>
        <p:grpSp>
          <p:nvGrpSpPr>
            <p:cNvPr id="71" name="Google Shape;71;p16"/>
            <p:cNvGrpSpPr/>
            <p:nvPr/>
          </p:nvGrpSpPr>
          <p:grpSpPr>
            <a:xfrm>
              <a:off x="1818137" y="1462740"/>
              <a:ext cx="1949671" cy="1223083"/>
              <a:chOff x="1818137" y="1462740"/>
              <a:chExt cx="1949671" cy="1223083"/>
            </a:xfrm>
          </p:grpSpPr>
          <p:sp>
            <p:nvSpPr>
              <p:cNvPr id="72" name="Google Shape;72;p16"/>
              <p:cNvSpPr/>
              <p:nvPr/>
            </p:nvSpPr>
            <p:spPr>
              <a:xfrm>
                <a:off x="2471826" y="1860700"/>
                <a:ext cx="1295982" cy="825123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2" fill="none" extrusionOk="0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1818137" y="1462740"/>
                <a:ext cx="794980" cy="794980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195" extrusionOk="0">
                    <a:moveTo>
                      <a:pt x="14597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194"/>
                      <a:pt x="14597" y="29194"/>
                    </a:cubicBezTo>
                    <a:cubicBezTo>
                      <a:pt x="22658" y="29194"/>
                      <a:pt x="29194" y="22658"/>
                      <a:pt x="29194" y="14597"/>
                    </a:cubicBezTo>
                    <a:cubicBezTo>
                      <a:pt x="29194" y="6537"/>
                      <a:pt x="22658" y="0"/>
                      <a:pt x="145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85;p16"/>
            <p:cNvSpPr/>
            <p:nvPr/>
          </p:nvSpPr>
          <p:spPr>
            <a:xfrm>
              <a:off x="5365824" y="1860700"/>
              <a:ext cx="1295982" cy="825123"/>
            </a:xfrm>
            <a:custGeom>
              <a:avLst/>
              <a:gdLst/>
              <a:ahLst/>
              <a:cxnLst/>
              <a:rect l="l" t="t" r="r" b="b"/>
              <a:pathLst>
                <a:path w="36017" h="30302" fill="none" extrusionOk="0">
                  <a:moveTo>
                    <a:pt x="36017" y="0"/>
                  </a:moveTo>
                  <a:lnTo>
                    <a:pt x="28623" y="0"/>
                  </a:lnTo>
                  <a:cubicBezTo>
                    <a:pt x="25170" y="0"/>
                    <a:pt x="22372" y="2798"/>
                    <a:pt x="22372" y="6251"/>
                  </a:cubicBezTo>
                  <a:lnTo>
                    <a:pt x="22372" y="24051"/>
                  </a:lnTo>
                  <a:cubicBezTo>
                    <a:pt x="22372" y="27504"/>
                    <a:pt x="19574" y="30302"/>
                    <a:pt x="16121" y="30302"/>
                  </a:cubicBezTo>
                  <a:lnTo>
                    <a:pt x="0" y="303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5365824" y="2610265"/>
              <a:ext cx="2029286" cy="795307"/>
              <a:chOff x="5365824" y="2610265"/>
              <a:chExt cx="2029286" cy="795307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65824" y="3029793"/>
                <a:ext cx="12959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1" fill="none" extrusionOk="0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16"/>
              <p:cNvGrpSpPr/>
              <p:nvPr/>
            </p:nvGrpSpPr>
            <p:grpSpPr>
              <a:xfrm>
                <a:off x="6599803" y="2610265"/>
                <a:ext cx="795307" cy="795307"/>
                <a:chOff x="6599803" y="2610265"/>
                <a:chExt cx="795307" cy="795307"/>
              </a:xfrm>
            </p:grpSpPr>
            <p:sp>
              <p:nvSpPr>
                <p:cNvPr id="96" name="Google Shape;96;p16"/>
                <p:cNvSpPr/>
                <p:nvPr/>
              </p:nvSpPr>
              <p:spPr>
                <a:xfrm>
                  <a:off x="6599803" y="2610265"/>
                  <a:ext cx="795307" cy="79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14598" y="1"/>
                      </a:moveTo>
                      <a:cubicBezTo>
                        <a:pt x="6537" y="1"/>
                        <a:pt x="1" y="6537"/>
                        <a:pt x="1" y="14598"/>
                      </a:cubicBezTo>
                      <a:cubicBezTo>
                        <a:pt x="1" y="22670"/>
                        <a:pt x="6537" y="29207"/>
                        <a:pt x="14598" y="29207"/>
                      </a:cubicBezTo>
                      <a:cubicBezTo>
                        <a:pt x="22658" y="29207"/>
                        <a:pt x="29207" y="22670"/>
                        <a:pt x="29207" y="14598"/>
                      </a:cubicBezTo>
                      <a:cubicBezTo>
                        <a:pt x="29207" y="6537"/>
                        <a:pt x="22658" y="1"/>
                        <a:pt x="145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16"/>
                <p:cNvSpPr/>
                <p:nvPr/>
              </p:nvSpPr>
              <p:spPr>
                <a:xfrm>
                  <a:off x="6958370" y="3069990"/>
                  <a:ext cx="85312" cy="69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561" extrusionOk="0">
                      <a:moveTo>
                        <a:pt x="1" y="1"/>
                      </a:moveTo>
                      <a:lnTo>
                        <a:pt x="1" y="2560"/>
                      </a:lnTo>
                      <a:lnTo>
                        <a:pt x="3132" y="2560"/>
                      </a:lnTo>
                      <a:lnTo>
                        <a:pt x="31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" name="Google Shape;103;p16"/>
            <p:cNvSpPr/>
            <p:nvPr/>
          </p:nvSpPr>
          <p:spPr>
            <a:xfrm>
              <a:off x="2471826" y="3345226"/>
              <a:ext cx="1295982" cy="825151"/>
            </a:xfrm>
            <a:custGeom>
              <a:avLst/>
              <a:gdLst/>
              <a:ahLst/>
              <a:cxnLst/>
              <a:rect l="l" t="t" r="r" b="b"/>
              <a:pathLst>
                <a:path w="36017" h="30303" fill="none" extrusionOk="0">
                  <a:moveTo>
                    <a:pt x="0" y="30302"/>
                  </a:moveTo>
                  <a:lnTo>
                    <a:pt x="7406" y="30302"/>
                  </a:lnTo>
                  <a:cubicBezTo>
                    <a:pt x="10859" y="30302"/>
                    <a:pt x="13656" y="27504"/>
                    <a:pt x="13656" y="24052"/>
                  </a:cubicBezTo>
                  <a:lnTo>
                    <a:pt x="13656" y="6252"/>
                  </a:lnTo>
                  <a:cubicBezTo>
                    <a:pt x="13656" y="2787"/>
                    <a:pt x="16454" y="1"/>
                    <a:pt x="19907" y="1"/>
                  </a:cubicBezTo>
                  <a:lnTo>
                    <a:pt x="3601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16"/>
            <p:cNvGrpSpPr/>
            <p:nvPr/>
          </p:nvGrpSpPr>
          <p:grpSpPr>
            <a:xfrm>
              <a:off x="5365824" y="3345226"/>
              <a:ext cx="2029286" cy="1207712"/>
              <a:chOff x="5365824" y="3345226"/>
              <a:chExt cx="2029286" cy="1207712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5365824" y="3345226"/>
                <a:ext cx="1295982" cy="825151"/>
              </a:xfrm>
              <a:custGeom>
                <a:avLst/>
                <a:gdLst/>
                <a:ahLst/>
                <a:cxnLst/>
                <a:rect l="l" t="t" r="r" b="b"/>
                <a:pathLst>
                  <a:path w="36017" h="30303" fill="none" extrusionOk="0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6599803" y="3757631"/>
                <a:ext cx="795307" cy="795307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58"/>
                      <a:pt x="6537" y="29207"/>
                      <a:pt x="14598" y="29207"/>
                    </a:cubicBezTo>
                    <a:cubicBezTo>
                      <a:pt x="22658" y="29207"/>
                      <a:pt x="29207" y="22658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>
              <a:off x="2606158" y="2984101"/>
              <a:ext cx="1161650" cy="45719"/>
            </a:xfrm>
            <a:custGeom>
              <a:avLst/>
              <a:gdLst/>
              <a:ahLst/>
              <a:cxnLst/>
              <a:rect l="l" t="t" r="r" b="b"/>
              <a:pathLst>
                <a:path w="36017" h="1" fill="none" extrusionOk="0">
                  <a:moveTo>
                    <a:pt x="0" y="0"/>
                  </a:moveTo>
                  <a:lnTo>
                    <a:pt x="3601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16"/>
            <p:cNvGrpSpPr/>
            <p:nvPr/>
          </p:nvGrpSpPr>
          <p:grpSpPr>
            <a:xfrm>
              <a:off x="3365446" y="2435856"/>
              <a:ext cx="2400787" cy="1502065"/>
              <a:chOff x="3365446" y="2435856"/>
              <a:chExt cx="2400787" cy="1502065"/>
            </a:xfrm>
          </p:grpSpPr>
          <p:sp>
            <p:nvSpPr>
              <p:cNvPr id="134" name="Google Shape;134;p16"/>
              <p:cNvSpPr/>
              <p:nvPr/>
            </p:nvSpPr>
            <p:spPr>
              <a:xfrm>
                <a:off x="3446510" y="2435856"/>
                <a:ext cx="2238360" cy="1344508"/>
              </a:xfrm>
              <a:custGeom>
                <a:avLst/>
                <a:gdLst/>
                <a:ahLst/>
                <a:cxnLst/>
                <a:rect l="l" t="t" r="r" b="b"/>
                <a:pathLst>
                  <a:path w="82202" h="49376" extrusionOk="0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365446" y="3780341"/>
                <a:ext cx="2400787" cy="157580"/>
              </a:xfrm>
              <a:custGeom>
                <a:avLst/>
                <a:gdLst/>
                <a:ahLst/>
                <a:cxnLst/>
                <a:rect l="l" t="t" r="r" b="b"/>
                <a:pathLst>
                  <a:path w="88167" h="5787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3506798" y="2497777"/>
                <a:ext cx="2116779" cy="1220666"/>
              </a:xfrm>
              <a:custGeom>
                <a:avLst/>
                <a:gdLst/>
                <a:ahLst/>
                <a:cxnLst/>
                <a:rect l="l" t="t" r="r" b="b"/>
                <a:pathLst>
                  <a:path w="77737" h="44828" extrusionOk="0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229160" y="2739308"/>
                <a:ext cx="652322" cy="769030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28242" extrusionOk="0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213257" y="2724386"/>
                <a:ext cx="682493" cy="799854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29374" extrusionOk="0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399348" y="2987973"/>
                <a:ext cx="350178" cy="213674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847" fill="none" extrusionOk="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w="279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" name="Google Shape;140;p16"/>
          <p:cNvGrpSpPr/>
          <p:nvPr/>
        </p:nvGrpSpPr>
        <p:grpSpPr>
          <a:xfrm>
            <a:off x="239422" y="1525273"/>
            <a:ext cx="1557175" cy="875883"/>
            <a:chOff x="412710" y="1525275"/>
            <a:chExt cx="1593181" cy="875883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538024" y="15252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DD90B6"/>
                  </a:solidFill>
                  <a:latin typeface="Fira Sans"/>
                  <a:ea typeface="Fira Sans"/>
                  <a:cs typeface="Fira Sans"/>
                  <a:sym typeface="Fira Sans"/>
                </a:rPr>
                <a:t>Dados e Informações</a:t>
              </a:r>
              <a:endParaRPr b="1">
                <a:solidFill>
                  <a:srgbClr val="DD90B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412710" y="1958958"/>
              <a:ext cx="159318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Recursos importantes para qualquer negócio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7454645" y="1528543"/>
            <a:ext cx="1354566" cy="662995"/>
            <a:chOff x="7464116" y="1528544"/>
            <a:chExt cx="1385887" cy="662995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464116" y="1528544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5B688C"/>
                  </a:solidFill>
                  <a:latin typeface="Fira Sans"/>
                  <a:ea typeface="Fira Sans"/>
                  <a:cs typeface="Fira Sans"/>
                  <a:sym typeface="Fira Sans"/>
                </a:rPr>
                <a:t>Ficheiros </a:t>
              </a:r>
              <a:r>
                <a:rPr lang="en" b="1" i="1">
                  <a:solidFill>
                    <a:srgbClr val="5B688C"/>
                  </a:solidFill>
                  <a:latin typeface="Fira Sans"/>
                  <a:ea typeface="Fira Sans"/>
                  <a:cs typeface="Fira Sans"/>
                  <a:sym typeface="Fira Sans"/>
                </a:rPr>
                <a:t>Logs</a:t>
              </a:r>
              <a:endParaRPr b="1" i="1">
                <a:solidFill>
                  <a:srgbClr val="5B688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554003" y="174933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Análise e comparação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332486" y="3837242"/>
            <a:ext cx="1300702" cy="673091"/>
            <a:chOff x="503246" y="3825950"/>
            <a:chExt cx="1330778" cy="673091"/>
          </a:xfrm>
        </p:grpSpPr>
        <p:sp>
          <p:nvSpPr>
            <p:cNvPr id="147" name="Google Shape;147;p16"/>
            <p:cNvSpPr txBox="1"/>
            <p:nvPr/>
          </p:nvSpPr>
          <p:spPr>
            <a:xfrm>
              <a:off x="538024" y="3825950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A060AD"/>
                  </a:solidFill>
                  <a:latin typeface="Fira Sans"/>
                  <a:ea typeface="Fira Sans"/>
                  <a:cs typeface="Fira Sans"/>
                  <a:sym typeface="Fira Sans"/>
                </a:rPr>
                <a:t>SmartEmotion</a:t>
              </a:r>
              <a:endParaRPr b="1">
                <a:solidFill>
                  <a:srgbClr val="A060AD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503246" y="4056841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Solução implementada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540629" y="3813564"/>
            <a:ext cx="1288015" cy="768304"/>
            <a:chOff x="7552086" y="3813565"/>
            <a:chExt cx="1317797" cy="768304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7552086" y="381356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Elastic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573883" y="4139669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/>
              <a:r>
                <a:rPr lang="pt-PT" i="0">
                  <a:solidFill>
                    <a:srgbClr val="000000"/>
                  </a:solidFill>
                  <a:effectLst/>
                  <a:latin typeface="Fira Sans" panose="020B0503050000020004" pitchFamily="34" charset="0"/>
                </a:rPr>
                <a:t>Soluções de busca simplificadas</a:t>
              </a:r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314500" y="2684501"/>
            <a:ext cx="1284696" cy="737977"/>
            <a:chOff x="519573" y="2675623"/>
            <a:chExt cx="1314402" cy="737977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519573" y="2675623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B17CBB"/>
                  </a:solidFill>
                  <a:latin typeface="Fira Sans"/>
                  <a:ea typeface="Fira Sans"/>
                  <a:cs typeface="Fira Sans"/>
                  <a:sym typeface="Fira Sans"/>
                </a:rPr>
                <a:t>Segurança</a:t>
              </a:r>
              <a:endParaRPr b="1">
                <a:solidFill>
                  <a:srgbClr val="B17CBB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537975" y="297140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PT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</a:t>
              </a:r>
              <a:r>
                <a:rPr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onto crucial em qualquer sistema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7414170" y="2523136"/>
            <a:ext cx="1519627" cy="915973"/>
            <a:chOff x="7422708" y="2523137"/>
            <a:chExt cx="1554765" cy="915973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7533536" y="2523137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2060"/>
                  </a:solidFill>
                  <a:latin typeface="Fira Sans"/>
                  <a:ea typeface="Fira Sans"/>
                  <a:cs typeface="Fira Sans"/>
                  <a:sym typeface="Fira Sans"/>
                </a:rPr>
                <a:t>SIEM</a:t>
              </a:r>
              <a:endParaRPr b="1">
                <a:solidFill>
                  <a:srgbClr val="00206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422708" y="2996910"/>
              <a:ext cx="1554765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Security Information and Event Management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" name="Google Shape;87;p16">
            <a:extLst>
              <a:ext uri="{FF2B5EF4-FFF2-40B4-BE49-F238E27FC236}">
                <a16:creationId xmlns:a16="http://schemas.microsoft.com/office/drawing/2014/main" id="{C8856CEB-52BE-5C81-A919-6B6EE1B10FA6}"/>
              </a:ext>
            </a:extLst>
          </p:cNvPr>
          <p:cNvSpPr/>
          <p:nvPr/>
        </p:nvSpPr>
        <p:spPr>
          <a:xfrm>
            <a:off x="1805804" y="3772887"/>
            <a:ext cx="795307" cy="794980"/>
          </a:xfrm>
          <a:custGeom>
            <a:avLst/>
            <a:gdLst/>
            <a:ahLst/>
            <a:cxnLst/>
            <a:rect l="l" t="t" r="r" b="b"/>
            <a:pathLst>
              <a:path w="29207" h="29195" extrusionOk="0">
                <a:moveTo>
                  <a:pt x="14598" y="0"/>
                </a:moveTo>
                <a:cubicBezTo>
                  <a:pt x="6537" y="0"/>
                  <a:pt x="1" y="6537"/>
                  <a:pt x="1" y="14597"/>
                </a:cubicBezTo>
                <a:cubicBezTo>
                  <a:pt x="1" y="22658"/>
                  <a:pt x="6537" y="29194"/>
                  <a:pt x="14598" y="29194"/>
                </a:cubicBezTo>
                <a:cubicBezTo>
                  <a:pt x="22658" y="29194"/>
                  <a:pt x="29207" y="22658"/>
                  <a:pt x="29207" y="14597"/>
                </a:cubicBezTo>
                <a:cubicBezTo>
                  <a:pt x="29207" y="6537"/>
                  <a:pt x="22658" y="0"/>
                  <a:pt x="145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5;p16">
            <a:extLst>
              <a:ext uri="{FF2B5EF4-FFF2-40B4-BE49-F238E27FC236}">
                <a16:creationId xmlns:a16="http://schemas.microsoft.com/office/drawing/2014/main" id="{A845AED1-5FCF-036E-7799-68379B90A714}"/>
              </a:ext>
            </a:extLst>
          </p:cNvPr>
          <p:cNvSpPr/>
          <p:nvPr/>
        </p:nvSpPr>
        <p:spPr>
          <a:xfrm>
            <a:off x="6593683" y="1403549"/>
            <a:ext cx="794980" cy="795307"/>
          </a:xfrm>
          <a:custGeom>
            <a:avLst/>
            <a:gdLst/>
            <a:ahLst/>
            <a:cxnLst/>
            <a:rect l="l" t="t" r="r" b="b"/>
            <a:pathLst>
              <a:path w="29195" h="29207" extrusionOk="0">
                <a:moveTo>
                  <a:pt x="14597" y="1"/>
                </a:moveTo>
                <a:cubicBezTo>
                  <a:pt x="6537" y="1"/>
                  <a:pt x="0" y="6537"/>
                  <a:pt x="0" y="14598"/>
                </a:cubicBezTo>
                <a:cubicBezTo>
                  <a:pt x="0" y="22658"/>
                  <a:pt x="6537" y="29207"/>
                  <a:pt x="14597" y="29207"/>
                </a:cubicBezTo>
                <a:cubicBezTo>
                  <a:pt x="22658" y="29207"/>
                  <a:pt x="29194" y="22658"/>
                  <a:pt x="29194" y="14598"/>
                </a:cubicBezTo>
                <a:cubicBezTo>
                  <a:pt x="29194" y="6537"/>
                  <a:pt x="22658" y="1"/>
                  <a:pt x="145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m 10" descr="Uma imagem com texto, símbolo&#10;&#10;Descrição gerada automaticamente">
            <a:extLst>
              <a:ext uri="{FF2B5EF4-FFF2-40B4-BE49-F238E27FC236}">
                <a16:creationId xmlns:a16="http://schemas.microsoft.com/office/drawing/2014/main" id="{0B767E70-115E-4589-DA25-2FADCB42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9209" y="1403549"/>
            <a:ext cx="775901" cy="7759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5E13D5-0929-7D17-AA85-863FB4C7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878" y="3901263"/>
            <a:ext cx="486562" cy="489171"/>
          </a:xfrm>
          <a:prstGeom prst="rect">
            <a:avLst/>
          </a:prstGeom>
        </p:spPr>
      </p:pic>
      <p:grpSp>
        <p:nvGrpSpPr>
          <p:cNvPr id="30" name="Google Shape;1757;p28">
            <a:extLst>
              <a:ext uri="{FF2B5EF4-FFF2-40B4-BE49-F238E27FC236}">
                <a16:creationId xmlns:a16="http://schemas.microsoft.com/office/drawing/2014/main" id="{49DDDF50-0281-5D75-4023-0175D18310EB}"/>
              </a:ext>
            </a:extLst>
          </p:cNvPr>
          <p:cNvGrpSpPr/>
          <p:nvPr/>
        </p:nvGrpSpPr>
        <p:grpSpPr>
          <a:xfrm>
            <a:off x="6658851" y="2773384"/>
            <a:ext cx="664643" cy="522002"/>
            <a:chOff x="3678138" y="2487100"/>
            <a:chExt cx="1839825" cy="1444975"/>
          </a:xfrm>
        </p:grpSpPr>
        <p:sp>
          <p:nvSpPr>
            <p:cNvPr id="31" name="Google Shape;1758;p28">
              <a:extLst>
                <a:ext uri="{FF2B5EF4-FFF2-40B4-BE49-F238E27FC236}">
                  <a16:creationId xmlns:a16="http://schemas.microsoft.com/office/drawing/2014/main" id="{7FDF9136-0C7B-B7BE-3F36-190FEED08942}"/>
                </a:ext>
              </a:extLst>
            </p:cNvPr>
            <p:cNvSpPr/>
            <p:nvPr/>
          </p:nvSpPr>
          <p:spPr>
            <a:xfrm>
              <a:off x="3678138" y="2487100"/>
              <a:ext cx="1839825" cy="1444975"/>
            </a:xfrm>
            <a:custGeom>
              <a:avLst/>
              <a:gdLst/>
              <a:ahLst/>
              <a:cxnLst/>
              <a:rect l="l" t="t" r="r" b="b"/>
              <a:pathLst>
                <a:path w="73593" h="57799" extrusionOk="0">
                  <a:moveTo>
                    <a:pt x="57459" y="1"/>
                  </a:moveTo>
                  <a:cubicBezTo>
                    <a:pt x="48008" y="1"/>
                    <a:pt x="39305" y="7739"/>
                    <a:pt x="29564" y="8571"/>
                  </a:cubicBezTo>
                  <a:cubicBezTo>
                    <a:pt x="28884" y="8628"/>
                    <a:pt x="28199" y="8653"/>
                    <a:pt x="27509" y="8653"/>
                  </a:cubicBezTo>
                  <a:cubicBezTo>
                    <a:pt x="23471" y="8653"/>
                    <a:pt x="19294" y="7807"/>
                    <a:pt x="15344" y="7807"/>
                  </a:cubicBezTo>
                  <a:cubicBezTo>
                    <a:pt x="12594" y="7807"/>
                    <a:pt x="9955" y="8217"/>
                    <a:pt x="7549" y="9607"/>
                  </a:cubicBezTo>
                  <a:cubicBezTo>
                    <a:pt x="1381" y="13178"/>
                    <a:pt x="0" y="22025"/>
                    <a:pt x="2846" y="28573"/>
                  </a:cubicBezTo>
                  <a:cubicBezTo>
                    <a:pt x="5680" y="35110"/>
                    <a:pt x="11621" y="39729"/>
                    <a:pt x="17634" y="43575"/>
                  </a:cubicBezTo>
                  <a:cubicBezTo>
                    <a:pt x="23098" y="47075"/>
                    <a:pt x="28302" y="51921"/>
                    <a:pt x="33778" y="55136"/>
                  </a:cubicBezTo>
                  <a:cubicBezTo>
                    <a:pt x="37215" y="57149"/>
                    <a:pt x="41912" y="57799"/>
                    <a:pt x="46457" y="57799"/>
                  </a:cubicBezTo>
                  <a:cubicBezTo>
                    <a:pt x="49172" y="57799"/>
                    <a:pt x="51832" y="57567"/>
                    <a:pt x="54138" y="57255"/>
                  </a:cubicBezTo>
                  <a:cubicBezTo>
                    <a:pt x="57448" y="56803"/>
                    <a:pt x="60948" y="55850"/>
                    <a:pt x="63068" y="53279"/>
                  </a:cubicBezTo>
                  <a:cubicBezTo>
                    <a:pt x="67878" y="47433"/>
                    <a:pt x="62520" y="38241"/>
                    <a:pt x="65294" y="31204"/>
                  </a:cubicBezTo>
                  <a:cubicBezTo>
                    <a:pt x="66485" y="28180"/>
                    <a:pt x="69057" y="25918"/>
                    <a:pt x="70735" y="23132"/>
                  </a:cubicBezTo>
                  <a:cubicBezTo>
                    <a:pt x="73260" y="18917"/>
                    <a:pt x="73593" y="13452"/>
                    <a:pt x="71557" y="8976"/>
                  </a:cubicBezTo>
                  <a:cubicBezTo>
                    <a:pt x="69533" y="4511"/>
                    <a:pt x="65223" y="1141"/>
                    <a:pt x="60389" y="260"/>
                  </a:cubicBezTo>
                  <a:cubicBezTo>
                    <a:pt x="59403" y="82"/>
                    <a:pt x="58427" y="1"/>
                    <a:pt x="57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59;p28">
              <a:extLst>
                <a:ext uri="{FF2B5EF4-FFF2-40B4-BE49-F238E27FC236}">
                  <a16:creationId xmlns:a16="http://schemas.microsoft.com/office/drawing/2014/main" id="{7F1ED733-A3AC-6C40-1FBF-EAF8F27D439D}"/>
                </a:ext>
              </a:extLst>
            </p:cNvPr>
            <p:cNvSpPr/>
            <p:nvPr/>
          </p:nvSpPr>
          <p:spPr>
            <a:xfrm>
              <a:off x="3941863" y="2677250"/>
              <a:ext cx="1388875" cy="934350"/>
            </a:xfrm>
            <a:custGeom>
              <a:avLst/>
              <a:gdLst/>
              <a:ahLst/>
              <a:cxnLst/>
              <a:rect l="l" t="t" r="r" b="b"/>
              <a:pathLst>
                <a:path w="55555" h="37374" extrusionOk="0">
                  <a:moveTo>
                    <a:pt x="2370" y="0"/>
                  </a:moveTo>
                  <a:cubicBezTo>
                    <a:pt x="1060" y="0"/>
                    <a:pt x="0" y="1048"/>
                    <a:pt x="0" y="2358"/>
                  </a:cubicBezTo>
                  <a:lnTo>
                    <a:pt x="0" y="37374"/>
                  </a:lnTo>
                  <a:lnTo>
                    <a:pt x="55555" y="37374"/>
                  </a:lnTo>
                  <a:lnTo>
                    <a:pt x="55555" y="2358"/>
                  </a:lnTo>
                  <a:cubicBezTo>
                    <a:pt x="55555" y="1203"/>
                    <a:pt x="54710" y="215"/>
                    <a:pt x="53567" y="36"/>
                  </a:cubicBezTo>
                  <a:cubicBezTo>
                    <a:pt x="53447" y="12"/>
                    <a:pt x="53316" y="0"/>
                    <a:pt x="5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0;p28">
              <a:extLst>
                <a:ext uri="{FF2B5EF4-FFF2-40B4-BE49-F238E27FC236}">
                  <a16:creationId xmlns:a16="http://schemas.microsoft.com/office/drawing/2014/main" id="{C2169E05-5CA6-8E37-22A5-653918F091AB}"/>
                </a:ext>
              </a:extLst>
            </p:cNvPr>
            <p:cNvSpPr/>
            <p:nvPr/>
          </p:nvSpPr>
          <p:spPr>
            <a:xfrm>
              <a:off x="4006438" y="2749275"/>
              <a:ext cx="1260025" cy="862325"/>
            </a:xfrm>
            <a:custGeom>
              <a:avLst/>
              <a:gdLst/>
              <a:ahLst/>
              <a:cxnLst/>
              <a:rect l="l" t="t" r="r" b="b"/>
              <a:pathLst>
                <a:path w="50401" h="34493" extrusionOk="0">
                  <a:moveTo>
                    <a:pt x="1" y="1"/>
                  </a:moveTo>
                  <a:lnTo>
                    <a:pt x="1" y="34493"/>
                  </a:lnTo>
                  <a:lnTo>
                    <a:pt x="50400" y="34493"/>
                  </a:lnTo>
                  <a:lnTo>
                    <a:pt x="50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1;p28">
              <a:extLst>
                <a:ext uri="{FF2B5EF4-FFF2-40B4-BE49-F238E27FC236}">
                  <a16:creationId xmlns:a16="http://schemas.microsoft.com/office/drawing/2014/main" id="{A227D676-4E77-762E-B1BA-6A8C7698B267}"/>
                </a:ext>
              </a:extLst>
            </p:cNvPr>
            <p:cNvSpPr/>
            <p:nvPr/>
          </p:nvSpPr>
          <p:spPr>
            <a:xfrm>
              <a:off x="3801063" y="3611300"/>
              <a:ext cx="1670475" cy="61350"/>
            </a:xfrm>
            <a:custGeom>
              <a:avLst/>
              <a:gdLst/>
              <a:ahLst/>
              <a:cxnLst/>
              <a:rect l="l" t="t" r="r" b="b"/>
              <a:pathLst>
                <a:path w="66819" h="2454" extrusionOk="0">
                  <a:moveTo>
                    <a:pt x="66819" y="0"/>
                  </a:moveTo>
                  <a:lnTo>
                    <a:pt x="1" y="12"/>
                  </a:lnTo>
                  <a:lnTo>
                    <a:pt x="1" y="1476"/>
                  </a:lnTo>
                  <a:cubicBezTo>
                    <a:pt x="1" y="1762"/>
                    <a:pt x="191" y="2012"/>
                    <a:pt x="513" y="2191"/>
                  </a:cubicBezTo>
                  <a:cubicBezTo>
                    <a:pt x="827" y="2359"/>
                    <a:pt x="1195" y="2454"/>
                    <a:pt x="1566" y="2454"/>
                  </a:cubicBezTo>
                  <a:cubicBezTo>
                    <a:pt x="1588" y="2454"/>
                    <a:pt x="1610" y="2453"/>
                    <a:pt x="1632" y="2453"/>
                  </a:cubicBezTo>
                  <a:lnTo>
                    <a:pt x="65199" y="2453"/>
                  </a:lnTo>
                  <a:cubicBezTo>
                    <a:pt x="66092" y="2453"/>
                    <a:pt x="66819" y="2024"/>
                    <a:pt x="66819" y="1488"/>
                  </a:cubicBezTo>
                  <a:lnTo>
                    <a:pt x="66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62;p28">
              <a:extLst>
                <a:ext uri="{FF2B5EF4-FFF2-40B4-BE49-F238E27FC236}">
                  <a16:creationId xmlns:a16="http://schemas.microsoft.com/office/drawing/2014/main" id="{B5B6C91E-7084-8398-BE28-054942CA7E15}"/>
                </a:ext>
              </a:extLst>
            </p:cNvPr>
            <p:cNvSpPr/>
            <p:nvPr/>
          </p:nvSpPr>
          <p:spPr>
            <a:xfrm>
              <a:off x="4496688" y="3611300"/>
              <a:ext cx="279525" cy="37225"/>
            </a:xfrm>
            <a:custGeom>
              <a:avLst/>
              <a:gdLst/>
              <a:ahLst/>
              <a:cxnLst/>
              <a:rect l="l" t="t" r="r" b="b"/>
              <a:pathLst>
                <a:path w="11181" h="1489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262"/>
                    <a:pt x="227" y="1488"/>
                    <a:pt x="513" y="1488"/>
                  </a:cubicBezTo>
                  <a:lnTo>
                    <a:pt x="10669" y="1488"/>
                  </a:lnTo>
                  <a:cubicBezTo>
                    <a:pt x="10942" y="1488"/>
                    <a:pt x="11181" y="1262"/>
                    <a:pt x="11181" y="976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63;p28">
              <a:extLst>
                <a:ext uri="{FF2B5EF4-FFF2-40B4-BE49-F238E27FC236}">
                  <a16:creationId xmlns:a16="http://schemas.microsoft.com/office/drawing/2014/main" id="{0A23B057-A110-1926-EEBB-95C865558BE3}"/>
                </a:ext>
              </a:extLst>
            </p:cNvPr>
            <p:cNvSpPr/>
            <p:nvPr/>
          </p:nvSpPr>
          <p:spPr>
            <a:xfrm>
              <a:off x="4261238" y="2794525"/>
              <a:ext cx="812025" cy="776600"/>
            </a:xfrm>
            <a:custGeom>
              <a:avLst/>
              <a:gdLst/>
              <a:ahLst/>
              <a:cxnLst/>
              <a:rect l="l" t="t" r="r" b="b"/>
              <a:pathLst>
                <a:path w="32481" h="31064" extrusionOk="0">
                  <a:moveTo>
                    <a:pt x="15693" y="0"/>
                  </a:moveTo>
                  <a:cubicBezTo>
                    <a:pt x="11260" y="3983"/>
                    <a:pt x="6151" y="4468"/>
                    <a:pt x="3929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20"/>
                    <a:pt x="15610" y="31064"/>
                    <a:pt x="15610" y="31064"/>
                  </a:cubicBezTo>
                  <a:cubicBezTo>
                    <a:pt x="32481" y="26980"/>
                    <a:pt x="28326" y="4501"/>
                    <a:pt x="28326" y="4501"/>
                  </a:cubicBezTo>
                  <a:lnTo>
                    <a:pt x="28326" y="4501"/>
                  </a:lnTo>
                  <a:cubicBezTo>
                    <a:pt x="27833" y="4576"/>
                    <a:pt x="27339" y="4610"/>
                    <a:pt x="26847" y="4610"/>
                  </a:cubicBezTo>
                  <a:cubicBezTo>
                    <a:pt x="21150" y="4610"/>
                    <a:pt x="15693" y="0"/>
                    <a:pt x="1569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64;p28">
              <a:extLst>
                <a:ext uri="{FF2B5EF4-FFF2-40B4-BE49-F238E27FC236}">
                  <a16:creationId xmlns:a16="http://schemas.microsoft.com/office/drawing/2014/main" id="{8280470D-2005-E42B-06F6-EFDA1A739527}"/>
                </a:ext>
              </a:extLst>
            </p:cNvPr>
            <p:cNvSpPr/>
            <p:nvPr/>
          </p:nvSpPr>
          <p:spPr>
            <a:xfrm>
              <a:off x="4238913" y="2776950"/>
              <a:ext cx="812325" cy="776325"/>
            </a:xfrm>
            <a:custGeom>
              <a:avLst/>
              <a:gdLst/>
              <a:ahLst/>
              <a:cxnLst/>
              <a:rect l="l" t="t" r="r" b="b"/>
              <a:pathLst>
                <a:path w="32493" h="31053" extrusionOk="0">
                  <a:moveTo>
                    <a:pt x="15693" y="1"/>
                  </a:moveTo>
                  <a:cubicBezTo>
                    <a:pt x="11269" y="3984"/>
                    <a:pt x="6155" y="4468"/>
                    <a:pt x="3930" y="4468"/>
                  </a:cubicBezTo>
                  <a:cubicBezTo>
                    <a:pt x="3215" y="4468"/>
                    <a:pt x="2799" y="4418"/>
                    <a:pt x="2799" y="4418"/>
                  </a:cubicBezTo>
                  <a:lnTo>
                    <a:pt x="2799" y="4418"/>
                  </a:lnTo>
                  <a:cubicBezTo>
                    <a:pt x="1" y="27909"/>
                    <a:pt x="15610" y="31052"/>
                    <a:pt x="15610" y="31052"/>
                  </a:cubicBezTo>
                  <a:cubicBezTo>
                    <a:pt x="32493" y="26980"/>
                    <a:pt x="28338" y="4502"/>
                    <a:pt x="28338" y="4501"/>
                  </a:cubicBezTo>
                  <a:lnTo>
                    <a:pt x="28338" y="4501"/>
                  </a:lnTo>
                  <a:cubicBezTo>
                    <a:pt x="27850" y="4575"/>
                    <a:pt x="27360" y="4608"/>
                    <a:pt x="26873" y="4608"/>
                  </a:cubicBezTo>
                  <a:cubicBezTo>
                    <a:pt x="21170" y="4608"/>
                    <a:pt x="15693" y="1"/>
                    <a:pt x="15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5;p28">
              <a:extLst>
                <a:ext uri="{FF2B5EF4-FFF2-40B4-BE49-F238E27FC236}">
                  <a16:creationId xmlns:a16="http://schemas.microsoft.com/office/drawing/2014/main" id="{486758AD-08E2-E2A5-E466-CECAB2B17F82}"/>
                </a:ext>
              </a:extLst>
            </p:cNvPr>
            <p:cNvSpPr/>
            <p:nvPr/>
          </p:nvSpPr>
          <p:spPr>
            <a:xfrm>
              <a:off x="4319588" y="2868350"/>
              <a:ext cx="651875" cy="622700"/>
            </a:xfrm>
            <a:custGeom>
              <a:avLst/>
              <a:gdLst/>
              <a:ahLst/>
              <a:cxnLst/>
              <a:rect l="l" t="t" r="r" b="b"/>
              <a:pathLst>
                <a:path w="26075" h="24908" extrusionOk="0">
                  <a:moveTo>
                    <a:pt x="12597" y="0"/>
                  </a:moveTo>
                  <a:cubicBezTo>
                    <a:pt x="9049" y="3188"/>
                    <a:pt x="4949" y="3576"/>
                    <a:pt x="3162" y="3576"/>
                  </a:cubicBezTo>
                  <a:cubicBezTo>
                    <a:pt x="2586" y="3576"/>
                    <a:pt x="2251" y="3536"/>
                    <a:pt x="2251" y="3536"/>
                  </a:cubicBezTo>
                  <a:lnTo>
                    <a:pt x="2251" y="3536"/>
                  </a:lnTo>
                  <a:cubicBezTo>
                    <a:pt x="0" y="22384"/>
                    <a:pt x="12526" y="24908"/>
                    <a:pt x="12526" y="24908"/>
                  </a:cubicBezTo>
                  <a:cubicBezTo>
                    <a:pt x="26075" y="21634"/>
                    <a:pt x="22741" y="3608"/>
                    <a:pt x="22741" y="3608"/>
                  </a:cubicBezTo>
                  <a:lnTo>
                    <a:pt x="22741" y="3608"/>
                  </a:lnTo>
                  <a:cubicBezTo>
                    <a:pt x="22353" y="3665"/>
                    <a:pt x="21963" y="3692"/>
                    <a:pt x="21574" y="3692"/>
                  </a:cubicBezTo>
                  <a:cubicBezTo>
                    <a:pt x="16997" y="3692"/>
                    <a:pt x="12597" y="0"/>
                    <a:pt x="1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6;p28">
              <a:extLst>
                <a:ext uri="{FF2B5EF4-FFF2-40B4-BE49-F238E27FC236}">
                  <a16:creationId xmlns:a16="http://schemas.microsoft.com/office/drawing/2014/main" id="{D468BC33-3208-D83E-2C01-E63C335CFB51}"/>
                </a:ext>
              </a:extLst>
            </p:cNvPr>
            <p:cNvSpPr/>
            <p:nvPr/>
          </p:nvSpPr>
          <p:spPr>
            <a:xfrm>
              <a:off x="4522588" y="2968350"/>
              <a:ext cx="258975" cy="429850"/>
            </a:xfrm>
            <a:custGeom>
              <a:avLst/>
              <a:gdLst/>
              <a:ahLst/>
              <a:cxnLst/>
              <a:rect l="l" t="t" r="r" b="b"/>
              <a:pathLst>
                <a:path w="10359" h="17194" extrusionOk="0">
                  <a:moveTo>
                    <a:pt x="5180" y="917"/>
                  </a:moveTo>
                  <a:cubicBezTo>
                    <a:pt x="7001" y="917"/>
                    <a:pt x="8490" y="2406"/>
                    <a:pt x="8490" y="4227"/>
                  </a:cubicBezTo>
                  <a:lnTo>
                    <a:pt x="8490" y="6835"/>
                  </a:lnTo>
                  <a:lnTo>
                    <a:pt x="1870" y="6835"/>
                  </a:lnTo>
                  <a:lnTo>
                    <a:pt x="1870" y="4227"/>
                  </a:lnTo>
                  <a:cubicBezTo>
                    <a:pt x="1870" y="2406"/>
                    <a:pt x="3346" y="917"/>
                    <a:pt x="5180" y="917"/>
                  </a:cubicBezTo>
                  <a:close/>
                  <a:moveTo>
                    <a:pt x="5180" y="1"/>
                  </a:moveTo>
                  <a:cubicBezTo>
                    <a:pt x="2834" y="1"/>
                    <a:pt x="941" y="1894"/>
                    <a:pt x="941" y="4227"/>
                  </a:cubicBezTo>
                  <a:lnTo>
                    <a:pt x="941" y="6835"/>
                  </a:lnTo>
                  <a:lnTo>
                    <a:pt x="620" y="6835"/>
                  </a:lnTo>
                  <a:cubicBezTo>
                    <a:pt x="274" y="6835"/>
                    <a:pt x="0" y="7109"/>
                    <a:pt x="0" y="7442"/>
                  </a:cubicBezTo>
                  <a:lnTo>
                    <a:pt x="0" y="13431"/>
                  </a:lnTo>
                  <a:cubicBezTo>
                    <a:pt x="0" y="15514"/>
                    <a:pt x="1691" y="17193"/>
                    <a:pt x="3763" y="17193"/>
                  </a:cubicBezTo>
                  <a:lnTo>
                    <a:pt x="6608" y="17193"/>
                  </a:lnTo>
                  <a:cubicBezTo>
                    <a:pt x="8680" y="17193"/>
                    <a:pt x="10359" y="15514"/>
                    <a:pt x="10359" y="13431"/>
                  </a:cubicBezTo>
                  <a:lnTo>
                    <a:pt x="10359" y="7442"/>
                  </a:lnTo>
                  <a:cubicBezTo>
                    <a:pt x="10359" y="7109"/>
                    <a:pt x="10085" y="6835"/>
                    <a:pt x="9752" y="6835"/>
                  </a:cubicBezTo>
                  <a:lnTo>
                    <a:pt x="9406" y="6835"/>
                  </a:lnTo>
                  <a:lnTo>
                    <a:pt x="9406" y="4227"/>
                  </a:lnTo>
                  <a:cubicBezTo>
                    <a:pt x="9406" y="1894"/>
                    <a:pt x="7513" y="1"/>
                    <a:pt x="518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7;p28">
              <a:extLst>
                <a:ext uri="{FF2B5EF4-FFF2-40B4-BE49-F238E27FC236}">
                  <a16:creationId xmlns:a16="http://schemas.microsoft.com/office/drawing/2014/main" id="{2388B177-AEE1-BCA4-027A-B4DCDF3A7B94}"/>
                </a:ext>
              </a:extLst>
            </p:cNvPr>
            <p:cNvSpPr/>
            <p:nvPr/>
          </p:nvSpPr>
          <p:spPr>
            <a:xfrm>
              <a:off x="4532713" y="2959725"/>
              <a:ext cx="211950" cy="312850"/>
            </a:xfrm>
            <a:custGeom>
              <a:avLst/>
              <a:gdLst/>
              <a:ahLst/>
              <a:cxnLst/>
              <a:rect l="l" t="t" r="r" b="b"/>
              <a:pathLst>
                <a:path w="8478" h="12514" extrusionOk="0">
                  <a:moveTo>
                    <a:pt x="4239" y="929"/>
                  </a:moveTo>
                  <a:cubicBezTo>
                    <a:pt x="6060" y="929"/>
                    <a:pt x="7549" y="2405"/>
                    <a:pt x="7549" y="4239"/>
                  </a:cubicBezTo>
                  <a:lnTo>
                    <a:pt x="7549" y="8275"/>
                  </a:lnTo>
                  <a:cubicBezTo>
                    <a:pt x="7549" y="10109"/>
                    <a:pt x="6060" y="11585"/>
                    <a:pt x="4239" y="11585"/>
                  </a:cubicBezTo>
                  <a:cubicBezTo>
                    <a:pt x="2405" y="11585"/>
                    <a:pt x="929" y="10109"/>
                    <a:pt x="929" y="8275"/>
                  </a:cubicBezTo>
                  <a:lnTo>
                    <a:pt x="929" y="4239"/>
                  </a:lnTo>
                  <a:cubicBezTo>
                    <a:pt x="929" y="2405"/>
                    <a:pt x="2405" y="929"/>
                    <a:pt x="4239" y="929"/>
                  </a:cubicBezTo>
                  <a:close/>
                  <a:moveTo>
                    <a:pt x="4239" y="0"/>
                  </a:moveTo>
                  <a:cubicBezTo>
                    <a:pt x="1905" y="0"/>
                    <a:pt x="12" y="1893"/>
                    <a:pt x="0" y="4239"/>
                  </a:cubicBezTo>
                  <a:lnTo>
                    <a:pt x="0" y="8275"/>
                  </a:lnTo>
                  <a:cubicBezTo>
                    <a:pt x="0" y="10609"/>
                    <a:pt x="1905" y="12514"/>
                    <a:pt x="4239" y="12514"/>
                  </a:cubicBezTo>
                  <a:cubicBezTo>
                    <a:pt x="6584" y="12514"/>
                    <a:pt x="8477" y="10609"/>
                    <a:pt x="8477" y="8275"/>
                  </a:cubicBezTo>
                  <a:lnTo>
                    <a:pt x="8477" y="4239"/>
                  </a:lnTo>
                  <a:cubicBezTo>
                    <a:pt x="8477" y="1893"/>
                    <a:pt x="6584" y="0"/>
                    <a:pt x="4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8;p28">
              <a:extLst>
                <a:ext uri="{FF2B5EF4-FFF2-40B4-BE49-F238E27FC236}">
                  <a16:creationId xmlns:a16="http://schemas.microsoft.com/office/drawing/2014/main" id="{178E064A-DE1F-9729-3BED-34F4B0352702}"/>
                </a:ext>
              </a:extLst>
            </p:cNvPr>
            <p:cNvSpPr/>
            <p:nvPr/>
          </p:nvSpPr>
          <p:spPr>
            <a:xfrm>
              <a:off x="4509188" y="3130875"/>
              <a:ext cx="259275" cy="258975"/>
            </a:xfrm>
            <a:custGeom>
              <a:avLst/>
              <a:gdLst/>
              <a:ahLst/>
              <a:cxnLst/>
              <a:rect l="l" t="t" r="r" b="b"/>
              <a:pathLst>
                <a:path w="10371" h="10359" extrusionOk="0">
                  <a:moveTo>
                    <a:pt x="620" y="0"/>
                  </a:moveTo>
                  <a:cubicBezTo>
                    <a:pt x="274" y="0"/>
                    <a:pt x="13" y="274"/>
                    <a:pt x="13" y="608"/>
                  </a:cubicBezTo>
                  <a:lnTo>
                    <a:pt x="13" y="6596"/>
                  </a:lnTo>
                  <a:cubicBezTo>
                    <a:pt x="1" y="8668"/>
                    <a:pt x="1691" y="10359"/>
                    <a:pt x="3775" y="10359"/>
                  </a:cubicBezTo>
                  <a:lnTo>
                    <a:pt x="6609" y="10359"/>
                  </a:lnTo>
                  <a:cubicBezTo>
                    <a:pt x="8680" y="10359"/>
                    <a:pt x="10371" y="8668"/>
                    <a:pt x="10371" y="6596"/>
                  </a:cubicBezTo>
                  <a:lnTo>
                    <a:pt x="10371" y="608"/>
                  </a:lnTo>
                  <a:cubicBezTo>
                    <a:pt x="10371" y="274"/>
                    <a:pt x="10097" y="0"/>
                    <a:pt x="9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9;p28">
              <a:extLst>
                <a:ext uri="{FF2B5EF4-FFF2-40B4-BE49-F238E27FC236}">
                  <a16:creationId xmlns:a16="http://schemas.microsoft.com/office/drawing/2014/main" id="{767A518E-181B-0080-A894-EC2826FA5EC6}"/>
                </a:ext>
              </a:extLst>
            </p:cNvPr>
            <p:cNvSpPr/>
            <p:nvPr/>
          </p:nvSpPr>
          <p:spPr>
            <a:xfrm>
              <a:off x="4532713" y="3121950"/>
              <a:ext cx="23225" cy="8650"/>
            </a:xfrm>
            <a:custGeom>
              <a:avLst/>
              <a:gdLst/>
              <a:ahLst/>
              <a:cxnLst/>
              <a:rect l="l" t="t" r="r" b="b"/>
              <a:pathLst>
                <a:path w="929" h="346" extrusionOk="0">
                  <a:moveTo>
                    <a:pt x="0" y="0"/>
                  </a:moveTo>
                  <a:lnTo>
                    <a:pt x="0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0;p28">
              <a:extLst>
                <a:ext uri="{FF2B5EF4-FFF2-40B4-BE49-F238E27FC236}">
                  <a16:creationId xmlns:a16="http://schemas.microsoft.com/office/drawing/2014/main" id="{0D4F5EF2-C145-0130-D9C9-5AEB7A1DE6CD}"/>
                </a:ext>
              </a:extLst>
            </p:cNvPr>
            <p:cNvSpPr/>
            <p:nvPr/>
          </p:nvSpPr>
          <p:spPr>
            <a:xfrm>
              <a:off x="4721413" y="3121950"/>
              <a:ext cx="23250" cy="8650"/>
            </a:xfrm>
            <a:custGeom>
              <a:avLst/>
              <a:gdLst/>
              <a:ahLst/>
              <a:cxnLst/>
              <a:rect l="l" t="t" r="r" b="b"/>
              <a:pathLst>
                <a:path w="930" h="346" extrusionOk="0">
                  <a:moveTo>
                    <a:pt x="1" y="0"/>
                  </a:moveTo>
                  <a:lnTo>
                    <a:pt x="1" y="345"/>
                  </a:lnTo>
                  <a:lnTo>
                    <a:pt x="929" y="345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71;p28">
              <a:extLst>
                <a:ext uri="{FF2B5EF4-FFF2-40B4-BE49-F238E27FC236}">
                  <a16:creationId xmlns:a16="http://schemas.microsoft.com/office/drawing/2014/main" id="{91724BDE-F1FB-FEC4-9E88-F7A5F795CDA7}"/>
                </a:ext>
              </a:extLst>
            </p:cNvPr>
            <p:cNvSpPr/>
            <p:nvPr/>
          </p:nvSpPr>
          <p:spPr>
            <a:xfrm>
              <a:off x="4571913" y="3206750"/>
              <a:ext cx="164825" cy="108400"/>
            </a:xfrm>
            <a:custGeom>
              <a:avLst/>
              <a:gdLst/>
              <a:ahLst/>
              <a:cxnLst/>
              <a:rect l="l" t="t" r="r" b="b"/>
              <a:pathLst>
                <a:path w="6593" h="4336" extrusionOk="0">
                  <a:moveTo>
                    <a:pt x="5998" y="0"/>
                  </a:moveTo>
                  <a:cubicBezTo>
                    <a:pt x="5900" y="0"/>
                    <a:pt x="5797" y="39"/>
                    <a:pt x="5707" y="132"/>
                  </a:cubicBezTo>
                  <a:lnTo>
                    <a:pt x="2576" y="3335"/>
                  </a:lnTo>
                  <a:lnTo>
                    <a:pt x="885" y="1633"/>
                  </a:lnTo>
                  <a:cubicBezTo>
                    <a:pt x="793" y="1541"/>
                    <a:pt x="691" y="1502"/>
                    <a:pt x="593" y="1502"/>
                  </a:cubicBezTo>
                  <a:cubicBezTo>
                    <a:pt x="272" y="1502"/>
                    <a:pt x="0" y="1915"/>
                    <a:pt x="301" y="2216"/>
                  </a:cubicBezTo>
                  <a:lnTo>
                    <a:pt x="2290" y="4204"/>
                  </a:lnTo>
                  <a:cubicBezTo>
                    <a:pt x="2365" y="4279"/>
                    <a:pt x="2459" y="4325"/>
                    <a:pt x="2555" y="4325"/>
                  </a:cubicBezTo>
                  <a:cubicBezTo>
                    <a:pt x="2566" y="4325"/>
                    <a:pt x="2577" y="4325"/>
                    <a:pt x="2587" y="4323"/>
                  </a:cubicBezTo>
                  <a:lnTo>
                    <a:pt x="2587" y="4323"/>
                  </a:lnTo>
                  <a:lnTo>
                    <a:pt x="2576" y="4335"/>
                  </a:lnTo>
                  <a:cubicBezTo>
                    <a:pt x="2695" y="4335"/>
                    <a:pt x="2802" y="4288"/>
                    <a:pt x="2873" y="4204"/>
                  </a:cubicBezTo>
                  <a:lnTo>
                    <a:pt x="6302" y="704"/>
                  </a:lnTo>
                  <a:cubicBezTo>
                    <a:pt x="6593" y="404"/>
                    <a:pt x="6315" y="0"/>
                    <a:pt x="5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72;p28">
              <a:extLst>
                <a:ext uri="{FF2B5EF4-FFF2-40B4-BE49-F238E27FC236}">
                  <a16:creationId xmlns:a16="http://schemas.microsoft.com/office/drawing/2014/main" id="{523D7151-C371-CDBD-7CBC-27F440A39B51}"/>
                </a:ext>
              </a:extLst>
            </p:cNvPr>
            <p:cNvSpPr/>
            <p:nvPr/>
          </p:nvSpPr>
          <p:spPr>
            <a:xfrm>
              <a:off x="4569413" y="3199650"/>
              <a:ext cx="164925" cy="108350"/>
            </a:xfrm>
            <a:custGeom>
              <a:avLst/>
              <a:gdLst/>
              <a:ahLst/>
              <a:cxnLst/>
              <a:rect l="l" t="t" r="r" b="b"/>
              <a:pathLst>
                <a:path w="6597" h="4334" extrusionOk="0">
                  <a:moveTo>
                    <a:pt x="5993" y="0"/>
                  </a:moveTo>
                  <a:cubicBezTo>
                    <a:pt x="5895" y="0"/>
                    <a:pt x="5792" y="39"/>
                    <a:pt x="5700" y="131"/>
                  </a:cubicBezTo>
                  <a:lnTo>
                    <a:pt x="2580" y="3333"/>
                  </a:lnTo>
                  <a:lnTo>
                    <a:pt x="878" y="1631"/>
                  </a:lnTo>
                  <a:cubicBezTo>
                    <a:pt x="790" y="1543"/>
                    <a:pt x="692" y="1507"/>
                    <a:pt x="598" y="1507"/>
                  </a:cubicBezTo>
                  <a:cubicBezTo>
                    <a:pt x="280" y="1507"/>
                    <a:pt x="1" y="1921"/>
                    <a:pt x="294" y="2214"/>
                  </a:cubicBezTo>
                  <a:lnTo>
                    <a:pt x="2295" y="4215"/>
                  </a:lnTo>
                  <a:cubicBezTo>
                    <a:pt x="2365" y="4285"/>
                    <a:pt x="2469" y="4332"/>
                    <a:pt x="2586" y="4334"/>
                  </a:cubicBezTo>
                  <a:lnTo>
                    <a:pt x="2586" y="4334"/>
                  </a:lnTo>
                  <a:cubicBezTo>
                    <a:pt x="2691" y="4332"/>
                    <a:pt x="2796" y="4285"/>
                    <a:pt x="2878" y="4215"/>
                  </a:cubicBezTo>
                  <a:lnTo>
                    <a:pt x="6295" y="714"/>
                  </a:lnTo>
                  <a:cubicBezTo>
                    <a:pt x="6596" y="413"/>
                    <a:pt x="6317" y="0"/>
                    <a:pt x="5993" y="0"/>
                  </a:cubicBezTo>
                  <a:close/>
                  <a:moveTo>
                    <a:pt x="2586" y="4334"/>
                  </a:moveTo>
                  <a:lnTo>
                    <a:pt x="2586" y="4334"/>
                  </a:lnTo>
                  <a:cubicBezTo>
                    <a:pt x="2584" y="4334"/>
                    <a:pt x="2582" y="4334"/>
                    <a:pt x="2580" y="4334"/>
                  </a:cubicBezTo>
                  <a:lnTo>
                    <a:pt x="2592" y="4334"/>
                  </a:lnTo>
                  <a:cubicBezTo>
                    <a:pt x="2590" y="4334"/>
                    <a:pt x="2588" y="4334"/>
                    <a:pt x="2586" y="4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DC70776-CD54-01BE-4B06-D80EEDDAE279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/>
              <a:t>3</a:t>
            </a:r>
          </a:p>
        </p:txBody>
      </p:sp>
      <p:grpSp>
        <p:nvGrpSpPr>
          <p:cNvPr id="49" name="Google Shape;1380;p26">
            <a:extLst>
              <a:ext uri="{FF2B5EF4-FFF2-40B4-BE49-F238E27FC236}">
                <a16:creationId xmlns:a16="http://schemas.microsoft.com/office/drawing/2014/main" id="{7F349F61-BAD0-CF8E-8AD8-EF5DC941CF4C}"/>
              </a:ext>
            </a:extLst>
          </p:cNvPr>
          <p:cNvGrpSpPr/>
          <p:nvPr/>
        </p:nvGrpSpPr>
        <p:grpSpPr>
          <a:xfrm>
            <a:off x="1927176" y="3933881"/>
            <a:ext cx="513163" cy="502768"/>
            <a:chOff x="3860240" y="3318488"/>
            <a:chExt cx="513163" cy="502768"/>
          </a:xfrm>
        </p:grpSpPr>
        <p:sp>
          <p:nvSpPr>
            <p:cNvPr id="50" name="Google Shape;1381;p26">
              <a:extLst>
                <a:ext uri="{FF2B5EF4-FFF2-40B4-BE49-F238E27FC236}">
                  <a16:creationId xmlns:a16="http://schemas.microsoft.com/office/drawing/2014/main" id="{166B74D9-C358-A1FF-4DCB-86E2F056D983}"/>
                </a:ext>
              </a:extLst>
            </p:cNvPr>
            <p:cNvSpPr/>
            <p:nvPr/>
          </p:nvSpPr>
          <p:spPr>
            <a:xfrm>
              <a:off x="3860240" y="3318488"/>
              <a:ext cx="502734" cy="502768"/>
            </a:xfrm>
            <a:custGeom>
              <a:avLst/>
              <a:gdLst/>
              <a:ahLst/>
              <a:cxnLst/>
              <a:rect l="l" t="t" r="r" b="b"/>
              <a:pathLst>
                <a:path w="13800" h="13800" extrusionOk="0">
                  <a:moveTo>
                    <a:pt x="6894" y="1"/>
                  </a:moveTo>
                  <a:cubicBezTo>
                    <a:pt x="3084" y="1"/>
                    <a:pt x="0" y="3096"/>
                    <a:pt x="0" y="6906"/>
                  </a:cubicBezTo>
                  <a:cubicBezTo>
                    <a:pt x="0" y="10716"/>
                    <a:pt x="3084" y="13800"/>
                    <a:pt x="6894" y="13800"/>
                  </a:cubicBezTo>
                  <a:cubicBezTo>
                    <a:pt x="10704" y="13800"/>
                    <a:pt x="13800" y="10716"/>
                    <a:pt x="13800" y="6906"/>
                  </a:cubicBezTo>
                  <a:cubicBezTo>
                    <a:pt x="13800" y="3096"/>
                    <a:pt x="10704" y="1"/>
                    <a:pt x="6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82;p26">
              <a:extLst>
                <a:ext uri="{FF2B5EF4-FFF2-40B4-BE49-F238E27FC236}">
                  <a16:creationId xmlns:a16="http://schemas.microsoft.com/office/drawing/2014/main" id="{6CC9CDBE-EB46-B78F-D047-E63355E9D953}"/>
                </a:ext>
              </a:extLst>
            </p:cNvPr>
            <p:cNvSpPr/>
            <p:nvPr/>
          </p:nvSpPr>
          <p:spPr>
            <a:xfrm>
              <a:off x="3950007" y="3406105"/>
              <a:ext cx="399091" cy="287197"/>
            </a:xfrm>
            <a:custGeom>
              <a:avLst/>
              <a:gdLst/>
              <a:ahLst/>
              <a:cxnLst/>
              <a:rect l="l" t="t" r="r" b="b"/>
              <a:pathLst>
                <a:path w="10955" h="7883" extrusionOk="0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1" y="7763"/>
                  </a:lnTo>
                  <a:cubicBezTo>
                    <a:pt x="1" y="7823"/>
                    <a:pt x="60" y="7883"/>
                    <a:pt x="120" y="7883"/>
                  </a:cubicBezTo>
                  <a:lnTo>
                    <a:pt x="10836" y="7883"/>
                  </a:lnTo>
                  <a:cubicBezTo>
                    <a:pt x="10895" y="7883"/>
                    <a:pt x="10955" y="7823"/>
                    <a:pt x="10955" y="7763"/>
                  </a:cubicBezTo>
                  <a:lnTo>
                    <a:pt x="10955" y="120"/>
                  </a:lnTo>
                  <a:cubicBezTo>
                    <a:pt x="10955" y="60"/>
                    <a:pt x="10895" y="1"/>
                    <a:pt x="10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83;p26">
              <a:extLst>
                <a:ext uri="{FF2B5EF4-FFF2-40B4-BE49-F238E27FC236}">
                  <a16:creationId xmlns:a16="http://schemas.microsoft.com/office/drawing/2014/main" id="{90623367-6C5B-C95D-6968-6A697431AF59}"/>
                </a:ext>
              </a:extLst>
            </p:cNvPr>
            <p:cNvSpPr/>
            <p:nvPr/>
          </p:nvSpPr>
          <p:spPr>
            <a:xfrm>
              <a:off x="3975180" y="3428656"/>
              <a:ext cx="337488" cy="242094"/>
            </a:xfrm>
            <a:custGeom>
              <a:avLst/>
              <a:gdLst/>
              <a:ahLst/>
              <a:cxnLst/>
              <a:rect l="l" t="t" r="r" b="b"/>
              <a:pathLst>
                <a:path w="9264" h="6645" extrusionOk="0">
                  <a:moveTo>
                    <a:pt x="120" y="1"/>
                  </a:moveTo>
                  <a:cubicBezTo>
                    <a:pt x="48" y="1"/>
                    <a:pt x="1" y="60"/>
                    <a:pt x="1" y="120"/>
                  </a:cubicBezTo>
                  <a:lnTo>
                    <a:pt x="1" y="6525"/>
                  </a:lnTo>
                  <a:cubicBezTo>
                    <a:pt x="1" y="6585"/>
                    <a:pt x="48" y="6644"/>
                    <a:pt x="120" y="6644"/>
                  </a:cubicBezTo>
                  <a:lnTo>
                    <a:pt x="9145" y="6644"/>
                  </a:lnTo>
                  <a:cubicBezTo>
                    <a:pt x="9216" y="6644"/>
                    <a:pt x="9264" y="6585"/>
                    <a:pt x="9264" y="6525"/>
                  </a:cubicBezTo>
                  <a:lnTo>
                    <a:pt x="9264" y="120"/>
                  </a:lnTo>
                  <a:cubicBezTo>
                    <a:pt x="9264" y="60"/>
                    <a:pt x="9216" y="1"/>
                    <a:pt x="9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84;p26">
              <a:extLst>
                <a:ext uri="{FF2B5EF4-FFF2-40B4-BE49-F238E27FC236}">
                  <a16:creationId xmlns:a16="http://schemas.microsoft.com/office/drawing/2014/main" id="{04B2374C-C7CF-FEAC-442E-12A387BCE3B3}"/>
                </a:ext>
              </a:extLst>
            </p:cNvPr>
            <p:cNvSpPr/>
            <p:nvPr/>
          </p:nvSpPr>
          <p:spPr>
            <a:xfrm>
              <a:off x="4320875" y="3538424"/>
              <a:ext cx="22587" cy="22588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0"/>
                  </a:moveTo>
                  <a:cubicBezTo>
                    <a:pt x="132" y="0"/>
                    <a:pt x="1" y="143"/>
                    <a:pt x="1" y="310"/>
                  </a:cubicBezTo>
                  <a:cubicBezTo>
                    <a:pt x="1" y="476"/>
                    <a:pt x="132" y="619"/>
                    <a:pt x="310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5;p26">
              <a:extLst>
                <a:ext uri="{FF2B5EF4-FFF2-40B4-BE49-F238E27FC236}">
                  <a16:creationId xmlns:a16="http://schemas.microsoft.com/office/drawing/2014/main" id="{4ACA63F3-92B8-360B-D4CF-B157A5F38084}"/>
                </a:ext>
              </a:extLst>
            </p:cNvPr>
            <p:cNvSpPr/>
            <p:nvPr/>
          </p:nvSpPr>
          <p:spPr>
            <a:xfrm>
              <a:off x="3920097" y="3534926"/>
              <a:ext cx="148817" cy="267670"/>
            </a:xfrm>
            <a:custGeom>
              <a:avLst/>
              <a:gdLst/>
              <a:ahLst/>
              <a:cxnLst/>
              <a:rect l="l" t="t" r="r" b="b"/>
              <a:pathLst>
                <a:path w="4085" h="7347" extrusionOk="0">
                  <a:moveTo>
                    <a:pt x="239" y="1"/>
                  </a:moveTo>
                  <a:cubicBezTo>
                    <a:pt x="108" y="13"/>
                    <a:pt x="0" y="132"/>
                    <a:pt x="12" y="263"/>
                  </a:cubicBezTo>
                  <a:lnTo>
                    <a:pt x="12" y="7085"/>
                  </a:lnTo>
                  <a:cubicBezTo>
                    <a:pt x="0" y="7228"/>
                    <a:pt x="108" y="7347"/>
                    <a:pt x="239" y="7347"/>
                  </a:cubicBezTo>
                  <a:lnTo>
                    <a:pt x="3846" y="7347"/>
                  </a:lnTo>
                  <a:cubicBezTo>
                    <a:pt x="3977" y="7347"/>
                    <a:pt x="4084" y="7228"/>
                    <a:pt x="4072" y="7085"/>
                  </a:cubicBezTo>
                  <a:lnTo>
                    <a:pt x="4072" y="263"/>
                  </a:lnTo>
                  <a:cubicBezTo>
                    <a:pt x="4084" y="132"/>
                    <a:pt x="3977" y="13"/>
                    <a:pt x="3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6;p26">
              <a:extLst>
                <a:ext uri="{FF2B5EF4-FFF2-40B4-BE49-F238E27FC236}">
                  <a16:creationId xmlns:a16="http://schemas.microsoft.com/office/drawing/2014/main" id="{8AF6C471-D376-B0DE-CACA-930DD7A30ED3}"/>
                </a:ext>
              </a:extLst>
            </p:cNvPr>
            <p:cNvSpPr/>
            <p:nvPr/>
          </p:nvSpPr>
          <p:spPr>
            <a:xfrm>
              <a:off x="3926181" y="3548369"/>
              <a:ext cx="136649" cy="224752"/>
            </a:xfrm>
            <a:custGeom>
              <a:avLst/>
              <a:gdLst/>
              <a:ahLst/>
              <a:cxnLst/>
              <a:rect l="l" t="t" r="r" b="b"/>
              <a:pathLst>
                <a:path w="3751" h="6169" extrusionOk="0">
                  <a:moveTo>
                    <a:pt x="60" y="1"/>
                  </a:moveTo>
                  <a:cubicBezTo>
                    <a:pt x="24" y="1"/>
                    <a:pt x="0" y="37"/>
                    <a:pt x="0" y="72"/>
                  </a:cubicBezTo>
                  <a:lnTo>
                    <a:pt x="0" y="6109"/>
                  </a:lnTo>
                  <a:cubicBezTo>
                    <a:pt x="0" y="6144"/>
                    <a:pt x="24" y="6168"/>
                    <a:pt x="60" y="6168"/>
                  </a:cubicBezTo>
                  <a:lnTo>
                    <a:pt x="3691" y="6168"/>
                  </a:lnTo>
                  <a:cubicBezTo>
                    <a:pt x="3727" y="6168"/>
                    <a:pt x="3751" y="6144"/>
                    <a:pt x="3751" y="6109"/>
                  </a:cubicBezTo>
                  <a:lnTo>
                    <a:pt x="3751" y="72"/>
                  </a:lnTo>
                  <a:cubicBezTo>
                    <a:pt x="3751" y="37"/>
                    <a:pt x="3727" y="1"/>
                    <a:pt x="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7;p26">
              <a:extLst>
                <a:ext uri="{FF2B5EF4-FFF2-40B4-BE49-F238E27FC236}">
                  <a16:creationId xmlns:a16="http://schemas.microsoft.com/office/drawing/2014/main" id="{5EFA3218-74AB-BAB0-EFEC-BFC1F8ECE886}"/>
                </a:ext>
              </a:extLst>
            </p:cNvPr>
            <p:cNvSpPr/>
            <p:nvPr/>
          </p:nvSpPr>
          <p:spPr>
            <a:xfrm>
              <a:off x="3983414" y="3776539"/>
              <a:ext cx="22587" cy="22588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32" y="1"/>
                    <a:pt x="1" y="143"/>
                    <a:pt x="1" y="310"/>
                  </a:cubicBezTo>
                  <a:cubicBezTo>
                    <a:pt x="1" y="477"/>
                    <a:pt x="132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8;p26">
              <a:extLst>
                <a:ext uri="{FF2B5EF4-FFF2-40B4-BE49-F238E27FC236}">
                  <a16:creationId xmlns:a16="http://schemas.microsoft.com/office/drawing/2014/main" id="{FC8A111D-B0A5-3BD8-E328-A7303EBD2298}"/>
                </a:ext>
              </a:extLst>
            </p:cNvPr>
            <p:cNvSpPr/>
            <p:nvPr/>
          </p:nvSpPr>
          <p:spPr>
            <a:xfrm>
              <a:off x="4203349" y="3337141"/>
              <a:ext cx="170055" cy="183110"/>
            </a:xfrm>
            <a:custGeom>
              <a:avLst/>
              <a:gdLst/>
              <a:ahLst/>
              <a:cxnLst/>
              <a:rect l="l" t="t" r="r" b="b"/>
              <a:pathLst>
                <a:path w="4668" h="5026" extrusionOk="0">
                  <a:moveTo>
                    <a:pt x="2334" y="1"/>
                  </a:moveTo>
                  <a:lnTo>
                    <a:pt x="2191" y="215"/>
                  </a:lnTo>
                  <a:cubicBezTo>
                    <a:pt x="1905" y="560"/>
                    <a:pt x="1477" y="751"/>
                    <a:pt x="1036" y="763"/>
                  </a:cubicBezTo>
                  <a:cubicBezTo>
                    <a:pt x="810" y="751"/>
                    <a:pt x="596" y="715"/>
                    <a:pt x="393" y="632"/>
                  </a:cubicBezTo>
                  <a:lnTo>
                    <a:pt x="143" y="548"/>
                  </a:lnTo>
                  <a:lnTo>
                    <a:pt x="131" y="810"/>
                  </a:lnTo>
                  <a:cubicBezTo>
                    <a:pt x="119" y="905"/>
                    <a:pt x="0" y="3358"/>
                    <a:pt x="1060" y="4477"/>
                  </a:cubicBezTo>
                  <a:cubicBezTo>
                    <a:pt x="1384" y="4824"/>
                    <a:pt x="1832" y="5025"/>
                    <a:pt x="2305" y="5025"/>
                  </a:cubicBezTo>
                  <a:cubicBezTo>
                    <a:pt x="2319" y="5025"/>
                    <a:pt x="2332" y="5025"/>
                    <a:pt x="2346" y="5025"/>
                  </a:cubicBezTo>
                  <a:cubicBezTo>
                    <a:pt x="2359" y="5025"/>
                    <a:pt x="2372" y="5025"/>
                    <a:pt x="2386" y="5025"/>
                  </a:cubicBezTo>
                  <a:cubicBezTo>
                    <a:pt x="2848" y="5025"/>
                    <a:pt x="3295" y="4824"/>
                    <a:pt x="3608" y="4477"/>
                  </a:cubicBezTo>
                  <a:cubicBezTo>
                    <a:pt x="4667" y="3358"/>
                    <a:pt x="4536" y="905"/>
                    <a:pt x="4536" y="810"/>
                  </a:cubicBezTo>
                  <a:lnTo>
                    <a:pt x="4525" y="548"/>
                  </a:lnTo>
                  <a:lnTo>
                    <a:pt x="4275" y="632"/>
                  </a:lnTo>
                  <a:cubicBezTo>
                    <a:pt x="4072" y="715"/>
                    <a:pt x="3858" y="751"/>
                    <a:pt x="3632" y="763"/>
                  </a:cubicBezTo>
                  <a:cubicBezTo>
                    <a:pt x="3191" y="763"/>
                    <a:pt x="2762" y="560"/>
                    <a:pt x="2489" y="215"/>
                  </a:cubicBezTo>
                  <a:lnTo>
                    <a:pt x="2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9;p26">
              <a:extLst>
                <a:ext uri="{FF2B5EF4-FFF2-40B4-BE49-F238E27FC236}">
                  <a16:creationId xmlns:a16="http://schemas.microsoft.com/office/drawing/2014/main" id="{EF53B065-22CA-DC11-9BDD-2F5B59EDE55A}"/>
                </a:ext>
              </a:extLst>
            </p:cNvPr>
            <p:cNvSpPr/>
            <p:nvPr/>
          </p:nvSpPr>
          <p:spPr>
            <a:xfrm>
              <a:off x="4207247" y="3349272"/>
              <a:ext cx="163134" cy="164019"/>
            </a:xfrm>
            <a:custGeom>
              <a:avLst/>
              <a:gdLst/>
              <a:ahLst/>
              <a:cxnLst/>
              <a:rect l="l" t="t" r="r" b="b"/>
              <a:pathLst>
                <a:path w="4478" h="4502" extrusionOk="0">
                  <a:moveTo>
                    <a:pt x="2239" y="1"/>
                  </a:moveTo>
                  <a:cubicBezTo>
                    <a:pt x="2239" y="1"/>
                    <a:pt x="1784" y="615"/>
                    <a:pt x="940" y="615"/>
                  </a:cubicBezTo>
                  <a:cubicBezTo>
                    <a:pt x="727" y="615"/>
                    <a:pt x="489" y="576"/>
                    <a:pt x="227" y="477"/>
                  </a:cubicBezTo>
                  <a:lnTo>
                    <a:pt x="227" y="477"/>
                  </a:lnTo>
                  <a:cubicBezTo>
                    <a:pt x="227" y="477"/>
                    <a:pt x="0" y="4501"/>
                    <a:pt x="2239" y="4501"/>
                  </a:cubicBezTo>
                  <a:cubicBezTo>
                    <a:pt x="4477" y="4501"/>
                    <a:pt x="4251" y="477"/>
                    <a:pt x="4251" y="477"/>
                  </a:cubicBezTo>
                  <a:lnTo>
                    <a:pt x="4251" y="477"/>
                  </a:lnTo>
                  <a:cubicBezTo>
                    <a:pt x="3989" y="576"/>
                    <a:pt x="3750" y="615"/>
                    <a:pt x="3537" y="615"/>
                  </a:cubicBezTo>
                  <a:cubicBezTo>
                    <a:pt x="2694" y="615"/>
                    <a:pt x="2239" y="1"/>
                    <a:pt x="2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90;p26">
              <a:extLst>
                <a:ext uri="{FF2B5EF4-FFF2-40B4-BE49-F238E27FC236}">
                  <a16:creationId xmlns:a16="http://schemas.microsoft.com/office/drawing/2014/main" id="{2C6CE82F-F234-9F82-B52E-5AD349BB02B4}"/>
                </a:ext>
              </a:extLst>
            </p:cNvPr>
            <p:cNvSpPr/>
            <p:nvPr/>
          </p:nvSpPr>
          <p:spPr>
            <a:xfrm>
              <a:off x="4214169" y="3349272"/>
              <a:ext cx="74645" cy="79423"/>
            </a:xfrm>
            <a:custGeom>
              <a:avLst/>
              <a:gdLst/>
              <a:ahLst/>
              <a:cxnLst/>
              <a:rect l="l" t="t" r="r" b="b"/>
              <a:pathLst>
                <a:path w="2049" h="2180" extrusionOk="0">
                  <a:moveTo>
                    <a:pt x="2049" y="1"/>
                  </a:moveTo>
                  <a:cubicBezTo>
                    <a:pt x="2049" y="1"/>
                    <a:pt x="1594" y="615"/>
                    <a:pt x="744" y="615"/>
                  </a:cubicBezTo>
                  <a:cubicBezTo>
                    <a:pt x="529" y="615"/>
                    <a:pt x="289" y="576"/>
                    <a:pt x="25" y="477"/>
                  </a:cubicBezTo>
                  <a:lnTo>
                    <a:pt x="25" y="477"/>
                  </a:lnTo>
                  <a:cubicBezTo>
                    <a:pt x="1" y="1049"/>
                    <a:pt x="37" y="1620"/>
                    <a:pt x="132" y="2180"/>
                  </a:cubicBezTo>
                  <a:lnTo>
                    <a:pt x="2049" y="218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1;p26">
              <a:extLst>
                <a:ext uri="{FF2B5EF4-FFF2-40B4-BE49-F238E27FC236}">
                  <a16:creationId xmlns:a16="http://schemas.microsoft.com/office/drawing/2014/main" id="{723C542E-DF0A-DFE6-8D90-8B70A2C452C5}"/>
                </a:ext>
              </a:extLst>
            </p:cNvPr>
            <p:cNvSpPr/>
            <p:nvPr/>
          </p:nvSpPr>
          <p:spPr>
            <a:xfrm>
              <a:off x="4288779" y="3428656"/>
              <a:ext cx="69436" cy="84633"/>
            </a:xfrm>
            <a:custGeom>
              <a:avLst/>
              <a:gdLst/>
              <a:ahLst/>
              <a:cxnLst/>
              <a:rect l="l" t="t" r="r" b="b"/>
              <a:pathLst>
                <a:path w="1906" h="2323" extrusionOk="0">
                  <a:moveTo>
                    <a:pt x="1" y="1"/>
                  </a:moveTo>
                  <a:lnTo>
                    <a:pt x="1" y="2322"/>
                  </a:lnTo>
                  <a:cubicBezTo>
                    <a:pt x="1227" y="2322"/>
                    <a:pt x="1715" y="1096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92;p26">
              <a:extLst>
                <a:ext uri="{FF2B5EF4-FFF2-40B4-BE49-F238E27FC236}">
                  <a16:creationId xmlns:a16="http://schemas.microsoft.com/office/drawing/2014/main" id="{C3CEB24B-9565-D08A-E1FA-DF876D5FA7FF}"/>
                </a:ext>
              </a:extLst>
            </p:cNvPr>
            <p:cNvSpPr/>
            <p:nvPr/>
          </p:nvSpPr>
          <p:spPr>
            <a:xfrm>
              <a:off x="3861953" y="3618645"/>
              <a:ext cx="138835" cy="149264"/>
            </a:xfrm>
            <a:custGeom>
              <a:avLst/>
              <a:gdLst/>
              <a:ahLst/>
              <a:cxnLst/>
              <a:rect l="l" t="t" r="r" b="b"/>
              <a:pathLst>
                <a:path w="3811" h="4097" extrusionOk="0">
                  <a:moveTo>
                    <a:pt x="1906" y="1"/>
                  </a:moveTo>
                  <a:lnTo>
                    <a:pt x="1775" y="167"/>
                  </a:lnTo>
                  <a:cubicBezTo>
                    <a:pt x="1549" y="453"/>
                    <a:pt x="1204" y="620"/>
                    <a:pt x="846" y="620"/>
                  </a:cubicBezTo>
                  <a:cubicBezTo>
                    <a:pt x="668" y="620"/>
                    <a:pt x="489" y="584"/>
                    <a:pt x="322" y="513"/>
                  </a:cubicBezTo>
                  <a:lnTo>
                    <a:pt x="120" y="441"/>
                  </a:lnTo>
                  <a:lnTo>
                    <a:pt x="108" y="656"/>
                  </a:lnTo>
                  <a:cubicBezTo>
                    <a:pt x="108" y="739"/>
                    <a:pt x="1" y="2739"/>
                    <a:pt x="870" y="3644"/>
                  </a:cubicBezTo>
                  <a:cubicBezTo>
                    <a:pt x="1132" y="3942"/>
                    <a:pt x="1513" y="4096"/>
                    <a:pt x="1906" y="4096"/>
                  </a:cubicBezTo>
                  <a:cubicBezTo>
                    <a:pt x="2299" y="4096"/>
                    <a:pt x="2680" y="3942"/>
                    <a:pt x="2942" y="3644"/>
                  </a:cubicBezTo>
                  <a:cubicBezTo>
                    <a:pt x="3811" y="2739"/>
                    <a:pt x="3704" y="739"/>
                    <a:pt x="3704" y="656"/>
                  </a:cubicBezTo>
                  <a:lnTo>
                    <a:pt x="3692" y="441"/>
                  </a:lnTo>
                  <a:lnTo>
                    <a:pt x="3490" y="513"/>
                  </a:lnTo>
                  <a:cubicBezTo>
                    <a:pt x="3323" y="584"/>
                    <a:pt x="3144" y="620"/>
                    <a:pt x="2966" y="620"/>
                  </a:cubicBezTo>
                  <a:cubicBezTo>
                    <a:pt x="2608" y="620"/>
                    <a:pt x="2263" y="453"/>
                    <a:pt x="2037" y="167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3;p26">
              <a:extLst>
                <a:ext uri="{FF2B5EF4-FFF2-40B4-BE49-F238E27FC236}">
                  <a16:creationId xmlns:a16="http://schemas.microsoft.com/office/drawing/2014/main" id="{D84AEF19-6CA3-6BB1-7D93-D5A03864C727}"/>
                </a:ext>
              </a:extLst>
            </p:cNvPr>
            <p:cNvSpPr/>
            <p:nvPr/>
          </p:nvSpPr>
          <p:spPr>
            <a:xfrm>
              <a:off x="3865450" y="3628190"/>
              <a:ext cx="132314" cy="134072"/>
            </a:xfrm>
            <a:custGeom>
              <a:avLst/>
              <a:gdLst/>
              <a:ahLst/>
              <a:cxnLst/>
              <a:rect l="l" t="t" r="r" b="b"/>
              <a:pathLst>
                <a:path w="3632" h="3680" extrusionOk="0">
                  <a:moveTo>
                    <a:pt x="1810" y="1"/>
                  </a:moveTo>
                  <a:cubicBezTo>
                    <a:pt x="1810" y="1"/>
                    <a:pt x="1442" y="514"/>
                    <a:pt x="749" y="514"/>
                  </a:cubicBezTo>
                  <a:cubicBezTo>
                    <a:pt x="579" y="514"/>
                    <a:pt x="388" y="483"/>
                    <a:pt x="179" y="405"/>
                  </a:cubicBezTo>
                  <a:lnTo>
                    <a:pt x="179" y="405"/>
                  </a:lnTo>
                  <a:cubicBezTo>
                    <a:pt x="179" y="406"/>
                    <a:pt x="0" y="3680"/>
                    <a:pt x="1810" y="3680"/>
                  </a:cubicBezTo>
                  <a:cubicBezTo>
                    <a:pt x="3632" y="3680"/>
                    <a:pt x="3453" y="406"/>
                    <a:pt x="3453" y="405"/>
                  </a:cubicBezTo>
                  <a:lnTo>
                    <a:pt x="3453" y="405"/>
                  </a:lnTo>
                  <a:cubicBezTo>
                    <a:pt x="3244" y="483"/>
                    <a:pt x="3053" y="514"/>
                    <a:pt x="2881" y="514"/>
                  </a:cubicBezTo>
                  <a:cubicBezTo>
                    <a:pt x="2186" y="514"/>
                    <a:pt x="1810" y="1"/>
                    <a:pt x="1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4;p26">
              <a:extLst>
                <a:ext uri="{FF2B5EF4-FFF2-40B4-BE49-F238E27FC236}">
                  <a16:creationId xmlns:a16="http://schemas.microsoft.com/office/drawing/2014/main" id="{35C9AE87-7145-DA98-4CD9-1054972C4B7F}"/>
                </a:ext>
              </a:extLst>
            </p:cNvPr>
            <p:cNvSpPr/>
            <p:nvPr/>
          </p:nvSpPr>
          <p:spPr>
            <a:xfrm>
              <a:off x="3871097" y="3628190"/>
              <a:ext cx="60729" cy="65105"/>
            </a:xfrm>
            <a:custGeom>
              <a:avLst/>
              <a:gdLst/>
              <a:ahLst/>
              <a:cxnLst/>
              <a:rect l="l" t="t" r="r" b="b"/>
              <a:pathLst>
                <a:path w="1667" h="1787" extrusionOk="0">
                  <a:moveTo>
                    <a:pt x="1655" y="1"/>
                  </a:moveTo>
                  <a:cubicBezTo>
                    <a:pt x="1655" y="1"/>
                    <a:pt x="1279" y="514"/>
                    <a:pt x="590" y="514"/>
                  </a:cubicBezTo>
                  <a:cubicBezTo>
                    <a:pt x="420" y="514"/>
                    <a:pt x="231" y="483"/>
                    <a:pt x="24" y="405"/>
                  </a:cubicBezTo>
                  <a:lnTo>
                    <a:pt x="24" y="405"/>
                  </a:lnTo>
                  <a:cubicBezTo>
                    <a:pt x="0" y="858"/>
                    <a:pt x="36" y="1322"/>
                    <a:pt x="107" y="1787"/>
                  </a:cubicBezTo>
                  <a:lnTo>
                    <a:pt x="1667" y="1787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95;p26">
              <a:extLst>
                <a:ext uri="{FF2B5EF4-FFF2-40B4-BE49-F238E27FC236}">
                  <a16:creationId xmlns:a16="http://schemas.microsoft.com/office/drawing/2014/main" id="{B159A438-C1D8-B963-041B-C9B7491B3657}"/>
                </a:ext>
              </a:extLst>
            </p:cNvPr>
            <p:cNvSpPr/>
            <p:nvPr/>
          </p:nvSpPr>
          <p:spPr>
            <a:xfrm>
              <a:off x="3931354" y="3693257"/>
              <a:ext cx="56430" cy="69003"/>
            </a:xfrm>
            <a:custGeom>
              <a:avLst/>
              <a:gdLst/>
              <a:ahLst/>
              <a:cxnLst/>
              <a:rect l="l" t="t" r="r" b="b"/>
              <a:pathLst>
                <a:path w="1549" h="1894" extrusionOk="0">
                  <a:moveTo>
                    <a:pt x="1" y="1"/>
                  </a:moveTo>
                  <a:lnTo>
                    <a:pt x="1" y="1894"/>
                  </a:lnTo>
                  <a:cubicBezTo>
                    <a:pt x="1001" y="1894"/>
                    <a:pt x="1406" y="894"/>
                    <a:pt x="1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3952;p42">
            <a:extLst>
              <a:ext uri="{FF2B5EF4-FFF2-40B4-BE49-F238E27FC236}">
                <a16:creationId xmlns:a16="http://schemas.microsoft.com/office/drawing/2014/main" id="{66D4F393-7F03-D8FC-FC35-63E75BA7302A}"/>
              </a:ext>
            </a:extLst>
          </p:cNvPr>
          <p:cNvSpPr/>
          <p:nvPr/>
        </p:nvSpPr>
        <p:spPr>
          <a:xfrm>
            <a:off x="1920240" y="2685599"/>
            <a:ext cx="575100" cy="646525"/>
          </a:xfrm>
          <a:custGeom>
            <a:avLst/>
            <a:gdLst/>
            <a:ahLst/>
            <a:cxnLst/>
            <a:rect l="l" t="t" r="r" b="b"/>
            <a:pathLst>
              <a:path w="23004" h="25861" extrusionOk="0">
                <a:moveTo>
                  <a:pt x="11502" y="0"/>
                </a:moveTo>
                <a:cubicBezTo>
                  <a:pt x="11502" y="0"/>
                  <a:pt x="7764" y="5620"/>
                  <a:pt x="310" y="6406"/>
                </a:cubicBezTo>
                <a:cubicBezTo>
                  <a:pt x="310" y="6406"/>
                  <a:pt x="1" y="20789"/>
                  <a:pt x="11502" y="25861"/>
                </a:cubicBezTo>
                <a:cubicBezTo>
                  <a:pt x="23004" y="20801"/>
                  <a:pt x="22694" y="6406"/>
                  <a:pt x="22694" y="6406"/>
                </a:cubicBezTo>
                <a:cubicBezTo>
                  <a:pt x="15217" y="5620"/>
                  <a:pt x="11502" y="0"/>
                  <a:pt x="115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3953;p42">
            <a:extLst>
              <a:ext uri="{FF2B5EF4-FFF2-40B4-BE49-F238E27FC236}">
                <a16:creationId xmlns:a16="http://schemas.microsoft.com/office/drawing/2014/main" id="{AB9D90EC-B46A-B9FF-08D9-C78A40CB10FE}"/>
              </a:ext>
            </a:extLst>
          </p:cNvPr>
          <p:cNvSpPr/>
          <p:nvPr/>
        </p:nvSpPr>
        <p:spPr>
          <a:xfrm>
            <a:off x="2025315" y="2804349"/>
            <a:ext cx="364050" cy="408725"/>
          </a:xfrm>
          <a:custGeom>
            <a:avLst/>
            <a:gdLst/>
            <a:ahLst/>
            <a:cxnLst/>
            <a:rect l="l" t="t" r="r" b="b"/>
            <a:pathLst>
              <a:path w="14562" h="16349" extrusionOk="0">
                <a:moveTo>
                  <a:pt x="7287" y="1"/>
                </a:moveTo>
                <a:cubicBezTo>
                  <a:pt x="7287" y="1"/>
                  <a:pt x="4918" y="3561"/>
                  <a:pt x="203" y="4049"/>
                </a:cubicBezTo>
                <a:cubicBezTo>
                  <a:pt x="203" y="4049"/>
                  <a:pt x="1" y="13145"/>
                  <a:pt x="7287" y="16348"/>
                </a:cubicBezTo>
                <a:cubicBezTo>
                  <a:pt x="14562" y="13157"/>
                  <a:pt x="14372" y="4049"/>
                  <a:pt x="14372" y="4049"/>
                </a:cubicBezTo>
                <a:cubicBezTo>
                  <a:pt x="9645" y="3549"/>
                  <a:pt x="7287" y="1"/>
                  <a:pt x="72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3954;p42">
            <a:extLst>
              <a:ext uri="{FF2B5EF4-FFF2-40B4-BE49-F238E27FC236}">
                <a16:creationId xmlns:a16="http://schemas.microsoft.com/office/drawing/2014/main" id="{65ABF9CD-456B-1ED2-A75C-8F18AEEE469B}"/>
              </a:ext>
            </a:extLst>
          </p:cNvPr>
          <p:cNvSpPr/>
          <p:nvPr/>
        </p:nvSpPr>
        <p:spPr>
          <a:xfrm>
            <a:off x="2109140" y="2919699"/>
            <a:ext cx="235850" cy="207500"/>
          </a:xfrm>
          <a:custGeom>
            <a:avLst/>
            <a:gdLst/>
            <a:ahLst/>
            <a:cxnLst/>
            <a:rect l="l" t="t" r="r" b="b"/>
            <a:pathLst>
              <a:path w="9434" h="8300" extrusionOk="0">
                <a:moveTo>
                  <a:pt x="8605" y="0"/>
                </a:moveTo>
                <a:cubicBezTo>
                  <a:pt x="8424" y="0"/>
                  <a:pt x="8242" y="79"/>
                  <a:pt x="8113" y="269"/>
                </a:cubicBezTo>
                <a:cubicBezTo>
                  <a:pt x="6697" y="2400"/>
                  <a:pt x="5304" y="4531"/>
                  <a:pt x="3887" y="6674"/>
                </a:cubicBezTo>
                <a:cubicBezTo>
                  <a:pt x="2994" y="5531"/>
                  <a:pt x="2101" y="4376"/>
                  <a:pt x="1208" y="3245"/>
                </a:cubicBezTo>
                <a:cubicBezTo>
                  <a:pt x="1094" y="3100"/>
                  <a:pt x="958" y="3039"/>
                  <a:pt x="825" y="3039"/>
                </a:cubicBezTo>
                <a:cubicBezTo>
                  <a:pt x="402" y="3039"/>
                  <a:pt x="0" y="3650"/>
                  <a:pt x="362" y="4102"/>
                </a:cubicBezTo>
                <a:cubicBezTo>
                  <a:pt x="1398" y="5436"/>
                  <a:pt x="2458" y="6781"/>
                  <a:pt x="3494" y="8115"/>
                </a:cubicBezTo>
                <a:cubicBezTo>
                  <a:pt x="3596" y="8245"/>
                  <a:pt x="3734" y="8299"/>
                  <a:pt x="3874" y="8299"/>
                </a:cubicBezTo>
                <a:cubicBezTo>
                  <a:pt x="4093" y="8299"/>
                  <a:pt x="4318" y="8169"/>
                  <a:pt x="4434" y="7996"/>
                </a:cubicBezTo>
                <a:cubicBezTo>
                  <a:pt x="5994" y="5626"/>
                  <a:pt x="7554" y="3245"/>
                  <a:pt x="9125" y="888"/>
                </a:cubicBezTo>
                <a:cubicBezTo>
                  <a:pt x="9434" y="429"/>
                  <a:pt x="9025" y="0"/>
                  <a:pt x="8605" y="0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460;p20">
            <a:extLst>
              <a:ext uri="{FF2B5EF4-FFF2-40B4-BE49-F238E27FC236}">
                <a16:creationId xmlns:a16="http://schemas.microsoft.com/office/drawing/2014/main" id="{C47ADAF4-A4BF-2564-3587-05EA0A7DB26F}"/>
              </a:ext>
            </a:extLst>
          </p:cNvPr>
          <p:cNvSpPr/>
          <p:nvPr/>
        </p:nvSpPr>
        <p:spPr>
          <a:xfrm>
            <a:off x="2085644" y="1618927"/>
            <a:ext cx="287673" cy="425863"/>
          </a:xfrm>
          <a:custGeom>
            <a:avLst/>
            <a:gdLst/>
            <a:ahLst/>
            <a:cxnLst/>
            <a:rect l="l" t="t" r="r" b="b"/>
            <a:pathLst>
              <a:path w="16456" h="24361" extrusionOk="0">
                <a:moveTo>
                  <a:pt x="8240" y="869"/>
                </a:moveTo>
                <a:cubicBezTo>
                  <a:pt x="10157" y="869"/>
                  <a:pt x="11729" y="2429"/>
                  <a:pt x="11729" y="4358"/>
                </a:cubicBezTo>
                <a:lnTo>
                  <a:pt x="11729" y="9299"/>
                </a:lnTo>
                <a:lnTo>
                  <a:pt x="4740" y="9299"/>
                </a:lnTo>
                <a:lnTo>
                  <a:pt x="4740" y="4358"/>
                </a:lnTo>
                <a:cubicBezTo>
                  <a:pt x="4740" y="2441"/>
                  <a:pt x="6299" y="869"/>
                  <a:pt x="8240" y="869"/>
                </a:cubicBezTo>
                <a:close/>
                <a:moveTo>
                  <a:pt x="8216" y="0"/>
                </a:moveTo>
                <a:cubicBezTo>
                  <a:pt x="5811" y="0"/>
                  <a:pt x="3859" y="1965"/>
                  <a:pt x="3859" y="4358"/>
                </a:cubicBezTo>
                <a:lnTo>
                  <a:pt x="3859" y="9299"/>
                </a:lnTo>
                <a:lnTo>
                  <a:pt x="1168" y="9299"/>
                </a:lnTo>
                <a:cubicBezTo>
                  <a:pt x="525" y="9299"/>
                  <a:pt x="1" y="9823"/>
                  <a:pt x="1" y="10466"/>
                </a:cubicBezTo>
                <a:lnTo>
                  <a:pt x="1" y="23205"/>
                </a:lnTo>
                <a:cubicBezTo>
                  <a:pt x="1" y="23836"/>
                  <a:pt x="525" y="24360"/>
                  <a:pt x="1168" y="24360"/>
                </a:cubicBezTo>
                <a:lnTo>
                  <a:pt x="15277" y="24360"/>
                </a:lnTo>
                <a:cubicBezTo>
                  <a:pt x="15920" y="24360"/>
                  <a:pt x="16432" y="23836"/>
                  <a:pt x="16432" y="23205"/>
                </a:cubicBezTo>
                <a:lnTo>
                  <a:pt x="16432" y="10466"/>
                </a:lnTo>
                <a:cubicBezTo>
                  <a:pt x="16455" y="9823"/>
                  <a:pt x="15932" y="9299"/>
                  <a:pt x="15277" y="9299"/>
                </a:cubicBezTo>
                <a:lnTo>
                  <a:pt x="12586" y="9299"/>
                </a:lnTo>
                <a:lnTo>
                  <a:pt x="12586" y="4358"/>
                </a:lnTo>
                <a:cubicBezTo>
                  <a:pt x="12586" y="1953"/>
                  <a:pt x="10609" y="0"/>
                  <a:pt x="82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462;p20">
            <a:extLst>
              <a:ext uri="{FF2B5EF4-FFF2-40B4-BE49-F238E27FC236}">
                <a16:creationId xmlns:a16="http://schemas.microsoft.com/office/drawing/2014/main" id="{83559020-8250-293F-2C1E-9E887F81D243}"/>
              </a:ext>
            </a:extLst>
          </p:cNvPr>
          <p:cNvSpPr/>
          <p:nvPr/>
        </p:nvSpPr>
        <p:spPr>
          <a:xfrm>
            <a:off x="2192213" y="1844974"/>
            <a:ext cx="78072" cy="152927"/>
          </a:xfrm>
          <a:custGeom>
            <a:avLst/>
            <a:gdLst/>
            <a:ahLst/>
            <a:cxnLst/>
            <a:rect l="l" t="t" r="r" b="b"/>
            <a:pathLst>
              <a:path w="4466" h="8748" extrusionOk="0">
                <a:moveTo>
                  <a:pt x="2295" y="0"/>
                </a:moveTo>
                <a:cubicBezTo>
                  <a:pt x="2152" y="0"/>
                  <a:pt x="2006" y="14"/>
                  <a:pt x="1858" y="44"/>
                </a:cubicBezTo>
                <a:cubicBezTo>
                  <a:pt x="1000" y="210"/>
                  <a:pt x="310" y="925"/>
                  <a:pt x="167" y="1782"/>
                </a:cubicBezTo>
                <a:cubicBezTo>
                  <a:pt x="0" y="2711"/>
                  <a:pt x="429" y="3556"/>
                  <a:pt x="1143" y="3997"/>
                </a:cubicBezTo>
                <a:lnTo>
                  <a:pt x="286" y="8045"/>
                </a:lnTo>
                <a:cubicBezTo>
                  <a:pt x="203" y="8402"/>
                  <a:pt x="477" y="8747"/>
                  <a:pt x="846" y="8747"/>
                </a:cubicBezTo>
                <a:lnTo>
                  <a:pt x="3739" y="8747"/>
                </a:lnTo>
                <a:cubicBezTo>
                  <a:pt x="4108" y="8747"/>
                  <a:pt x="4370" y="8402"/>
                  <a:pt x="4298" y="8045"/>
                </a:cubicBezTo>
                <a:lnTo>
                  <a:pt x="3441" y="3997"/>
                </a:lnTo>
                <a:cubicBezTo>
                  <a:pt x="4060" y="3627"/>
                  <a:pt x="4465" y="2949"/>
                  <a:pt x="4465" y="2175"/>
                </a:cubicBezTo>
                <a:cubicBezTo>
                  <a:pt x="4465" y="974"/>
                  <a:pt x="3488" y="0"/>
                  <a:pt x="22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1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Background</a:t>
            </a:r>
            <a:endParaRPr/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40"/>
          <p:cNvSpPr txBox="1"/>
          <p:nvPr/>
        </p:nvSpPr>
        <p:spPr>
          <a:xfrm>
            <a:off x="-28908299" y="723527"/>
            <a:ext cx="1052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PII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3736;p40"/>
          <p:cNvSpPr txBox="1"/>
          <p:nvPr/>
        </p:nvSpPr>
        <p:spPr>
          <a:xfrm>
            <a:off x="4382674" y="1914825"/>
            <a:ext cx="1537500" cy="42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PII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9" name="Google Shape;3739;p40"/>
          <p:cNvSpPr txBox="1"/>
          <p:nvPr/>
        </p:nvSpPr>
        <p:spPr>
          <a:xfrm>
            <a:off x="4561057" y="3778096"/>
            <a:ext cx="1172557" cy="13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SIEM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2" name="Google Shape;3742;p40"/>
          <p:cNvSpPr txBox="1"/>
          <p:nvPr/>
        </p:nvSpPr>
        <p:spPr>
          <a:xfrm>
            <a:off x="7355977" y="2033655"/>
            <a:ext cx="1223365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Ficheiros </a:t>
            </a:r>
            <a:r>
              <a:rPr lang="en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endParaRPr b="1" i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5" name="Google Shape;3745;p40"/>
          <p:cNvSpPr txBox="1"/>
          <p:nvPr/>
        </p:nvSpPr>
        <p:spPr>
          <a:xfrm>
            <a:off x="7297500" y="3741690"/>
            <a:ext cx="1256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Ataques </a:t>
            </a:r>
            <a:r>
              <a:rPr lang="en-US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cibersegurança</a:t>
            </a:r>
          </a:p>
        </p:txBody>
      </p: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8E780D-6623-A0D6-F167-372A77ED6465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631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20"/>
          <p:cNvGraphicFramePr/>
          <p:nvPr>
            <p:extLst>
              <p:ext uri="{D42A27DB-BD31-4B8C-83A1-F6EECF244321}">
                <p14:modId xmlns:p14="http://schemas.microsoft.com/office/powerpoint/2010/main" val="3870777044"/>
              </p:ext>
            </p:extLst>
          </p:nvPr>
        </p:nvGraphicFramePr>
        <p:xfrm>
          <a:off x="4729175" y="1240700"/>
          <a:ext cx="3957875" cy="3640865"/>
        </p:xfrm>
        <a:graphic>
          <a:graphicData uri="http://schemas.openxmlformats.org/drawingml/2006/table">
            <a:tbl>
              <a:tblPr>
                <a:noFill/>
                <a:tableStyleId>{5FA2A18A-B2F1-4F5A-B222-08E346BC5985}</a:tableStyleId>
              </a:tblPr>
              <a:tblGrid>
                <a:gridCol w="16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Idosos</a:t>
                      </a:r>
                      <a:endParaRPr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Acompanhamento remotamente e em tempo real</a:t>
                      </a: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Serviço Elder Home</a:t>
                      </a:r>
                      <a:endParaRPr sz="1200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Acompanhamento do estado emocional dos idosos</a:t>
                      </a:r>
                      <a:endParaRPr sz="1600"/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Plataforma</a:t>
                      </a:r>
                      <a:endParaRPr sz="1200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Alertar o estado emocional do idoso</a:t>
                      </a:r>
                      <a:endParaRPr sz="1400">
                        <a:solidFill>
                          <a:srgbClr val="000000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Componentes</a:t>
                      </a:r>
                      <a:endParaRPr sz="1100" b="1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684000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i="1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Website</a:t>
                      </a:r>
                      <a:r>
                        <a:rPr lang="pt-PT" sz="1400">
                          <a:solidFill>
                            <a:srgbClr val="000000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, API, base de dados, protocolo de comunicação assíncrona</a:t>
                      </a:r>
                    </a:p>
                  </a:txBody>
                  <a:tcPr marL="182875" marR="274300" marT="91425" marB="91425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Plataforma - SmartEmotion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938090" y="4192415"/>
            <a:ext cx="335187" cy="354348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0"/>
          <p:cNvGrpSpPr/>
          <p:nvPr/>
        </p:nvGrpSpPr>
        <p:grpSpPr>
          <a:xfrm>
            <a:off x="4935729" y="2395928"/>
            <a:ext cx="353954" cy="353954"/>
            <a:chOff x="3761929" y="1472437"/>
            <a:chExt cx="353954" cy="353954"/>
          </a:xfrm>
        </p:grpSpPr>
        <p:sp>
          <p:nvSpPr>
            <p:cNvPr id="484" name="Google Shape;484;p20"/>
            <p:cNvSpPr/>
            <p:nvPr/>
          </p:nvSpPr>
          <p:spPr>
            <a:xfrm>
              <a:off x="3761929" y="1472437"/>
              <a:ext cx="353954" cy="353954"/>
            </a:xfrm>
            <a:custGeom>
              <a:avLst/>
              <a:gdLst/>
              <a:ahLst/>
              <a:cxnLst/>
              <a:rect l="l" t="t" r="r" b="b"/>
              <a:pathLst>
                <a:path w="10788" h="10788" extrusionOk="0">
                  <a:moveTo>
                    <a:pt x="5428" y="2929"/>
                  </a:moveTo>
                  <a:cubicBezTo>
                    <a:pt x="6775" y="2929"/>
                    <a:pt x="7859" y="4044"/>
                    <a:pt x="7859" y="5394"/>
                  </a:cubicBezTo>
                  <a:cubicBezTo>
                    <a:pt x="7859" y="6740"/>
                    <a:pt x="6752" y="7847"/>
                    <a:pt x="5406" y="7847"/>
                  </a:cubicBezTo>
                  <a:cubicBezTo>
                    <a:pt x="4049" y="7847"/>
                    <a:pt x="2942" y="6740"/>
                    <a:pt x="2942" y="5394"/>
                  </a:cubicBezTo>
                  <a:cubicBezTo>
                    <a:pt x="2942" y="4037"/>
                    <a:pt x="4049" y="2930"/>
                    <a:pt x="5406" y="2930"/>
                  </a:cubicBezTo>
                  <a:cubicBezTo>
                    <a:pt x="5413" y="2929"/>
                    <a:pt x="5421" y="2929"/>
                    <a:pt x="5428" y="2929"/>
                  </a:cubicBezTo>
                  <a:close/>
                  <a:moveTo>
                    <a:pt x="5025" y="1"/>
                  </a:moveTo>
                  <a:cubicBezTo>
                    <a:pt x="4835" y="1"/>
                    <a:pt x="4668" y="167"/>
                    <a:pt x="4668" y="358"/>
                  </a:cubicBezTo>
                  <a:lnTo>
                    <a:pt x="4668" y="1501"/>
                  </a:lnTo>
                  <a:cubicBezTo>
                    <a:pt x="4109" y="1608"/>
                    <a:pt x="3585" y="1834"/>
                    <a:pt x="3144" y="2144"/>
                  </a:cubicBezTo>
                  <a:lnTo>
                    <a:pt x="2323" y="1322"/>
                  </a:lnTo>
                  <a:cubicBezTo>
                    <a:pt x="2257" y="1257"/>
                    <a:pt x="2168" y="1224"/>
                    <a:pt x="2078" y="1224"/>
                  </a:cubicBezTo>
                  <a:cubicBezTo>
                    <a:pt x="1989" y="1224"/>
                    <a:pt x="1900" y="1257"/>
                    <a:pt x="1834" y="1322"/>
                  </a:cubicBezTo>
                  <a:lnTo>
                    <a:pt x="1322" y="1834"/>
                  </a:lnTo>
                  <a:cubicBezTo>
                    <a:pt x="1191" y="1965"/>
                    <a:pt x="1191" y="2191"/>
                    <a:pt x="1322" y="2322"/>
                  </a:cubicBezTo>
                  <a:lnTo>
                    <a:pt x="2144" y="3144"/>
                  </a:lnTo>
                  <a:cubicBezTo>
                    <a:pt x="1834" y="3584"/>
                    <a:pt x="1608" y="4108"/>
                    <a:pt x="1501" y="4680"/>
                  </a:cubicBezTo>
                  <a:lnTo>
                    <a:pt x="358" y="4680"/>
                  </a:lnTo>
                  <a:cubicBezTo>
                    <a:pt x="168" y="4680"/>
                    <a:pt x="1" y="4835"/>
                    <a:pt x="1" y="5037"/>
                  </a:cubicBezTo>
                  <a:lnTo>
                    <a:pt x="1" y="5763"/>
                  </a:lnTo>
                  <a:cubicBezTo>
                    <a:pt x="1" y="5954"/>
                    <a:pt x="168" y="6120"/>
                    <a:pt x="358" y="6120"/>
                  </a:cubicBezTo>
                  <a:lnTo>
                    <a:pt x="1501" y="6120"/>
                  </a:lnTo>
                  <a:cubicBezTo>
                    <a:pt x="1608" y="6680"/>
                    <a:pt x="1834" y="7204"/>
                    <a:pt x="2144" y="7644"/>
                  </a:cubicBezTo>
                  <a:lnTo>
                    <a:pt x="1322" y="8466"/>
                  </a:lnTo>
                  <a:cubicBezTo>
                    <a:pt x="1191" y="8597"/>
                    <a:pt x="1191" y="8823"/>
                    <a:pt x="1322" y="8954"/>
                  </a:cubicBezTo>
                  <a:lnTo>
                    <a:pt x="1834" y="9466"/>
                  </a:lnTo>
                  <a:cubicBezTo>
                    <a:pt x="1900" y="9532"/>
                    <a:pt x="1989" y="9564"/>
                    <a:pt x="2078" y="9564"/>
                  </a:cubicBezTo>
                  <a:cubicBezTo>
                    <a:pt x="2168" y="9564"/>
                    <a:pt x="2257" y="9532"/>
                    <a:pt x="2323" y="9466"/>
                  </a:cubicBezTo>
                  <a:lnTo>
                    <a:pt x="3144" y="8645"/>
                  </a:lnTo>
                  <a:cubicBezTo>
                    <a:pt x="3585" y="8954"/>
                    <a:pt x="4109" y="9180"/>
                    <a:pt x="4668" y="9287"/>
                  </a:cubicBezTo>
                  <a:lnTo>
                    <a:pt x="4668" y="10430"/>
                  </a:lnTo>
                  <a:cubicBezTo>
                    <a:pt x="4668" y="10621"/>
                    <a:pt x="4835" y="10788"/>
                    <a:pt x="5025" y="10788"/>
                  </a:cubicBezTo>
                  <a:lnTo>
                    <a:pt x="5763" y="10788"/>
                  </a:lnTo>
                  <a:cubicBezTo>
                    <a:pt x="5954" y="10788"/>
                    <a:pt x="6121" y="10621"/>
                    <a:pt x="6121" y="10430"/>
                  </a:cubicBezTo>
                  <a:lnTo>
                    <a:pt x="6121" y="9287"/>
                  </a:lnTo>
                  <a:cubicBezTo>
                    <a:pt x="6680" y="9180"/>
                    <a:pt x="7204" y="8954"/>
                    <a:pt x="7657" y="8645"/>
                  </a:cubicBezTo>
                  <a:lnTo>
                    <a:pt x="8466" y="9466"/>
                  </a:lnTo>
                  <a:cubicBezTo>
                    <a:pt x="8538" y="9532"/>
                    <a:pt x="8627" y="9564"/>
                    <a:pt x="8716" y="9564"/>
                  </a:cubicBezTo>
                  <a:cubicBezTo>
                    <a:pt x="8806" y="9564"/>
                    <a:pt x="8895" y="9532"/>
                    <a:pt x="8966" y="9466"/>
                  </a:cubicBezTo>
                  <a:lnTo>
                    <a:pt x="9466" y="8954"/>
                  </a:lnTo>
                  <a:cubicBezTo>
                    <a:pt x="9597" y="8823"/>
                    <a:pt x="9597" y="8609"/>
                    <a:pt x="9466" y="8466"/>
                  </a:cubicBezTo>
                  <a:lnTo>
                    <a:pt x="8645" y="7644"/>
                  </a:lnTo>
                  <a:cubicBezTo>
                    <a:pt x="8966" y="7204"/>
                    <a:pt x="9181" y="6680"/>
                    <a:pt x="9288" y="6120"/>
                  </a:cubicBezTo>
                  <a:lnTo>
                    <a:pt x="10431" y="6120"/>
                  </a:lnTo>
                  <a:cubicBezTo>
                    <a:pt x="10633" y="6120"/>
                    <a:pt x="10788" y="5954"/>
                    <a:pt x="10788" y="5763"/>
                  </a:cubicBezTo>
                  <a:lnTo>
                    <a:pt x="10788" y="5037"/>
                  </a:lnTo>
                  <a:cubicBezTo>
                    <a:pt x="10788" y="4835"/>
                    <a:pt x="10633" y="4680"/>
                    <a:pt x="10431" y="4680"/>
                  </a:cubicBezTo>
                  <a:lnTo>
                    <a:pt x="9288" y="4680"/>
                  </a:lnTo>
                  <a:cubicBezTo>
                    <a:pt x="9181" y="4108"/>
                    <a:pt x="8966" y="3584"/>
                    <a:pt x="8645" y="3144"/>
                  </a:cubicBezTo>
                  <a:lnTo>
                    <a:pt x="9466" y="2322"/>
                  </a:lnTo>
                  <a:cubicBezTo>
                    <a:pt x="9597" y="2191"/>
                    <a:pt x="9597" y="1965"/>
                    <a:pt x="9466" y="1834"/>
                  </a:cubicBezTo>
                  <a:lnTo>
                    <a:pt x="8966" y="1322"/>
                  </a:lnTo>
                  <a:cubicBezTo>
                    <a:pt x="8895" y="1257"/>
                    <a:pt x="8806" y="1224"/>
                    <a:pt x="8716" y="1224"/>
                  </a:cubicBezTo>
                  <a:cubicBezTo>
                    <a:pt x="8627" y="1224"/>
                    <a:pt x="8538" y="1257"/>
                    <a:pt x="8466" y="1322"/>
                  </a:cubicBezTo>
                  <a:lnTo>
                    <a:pt x="7657" y="2144"/>
                  </a:lnTo>
                  <a:cubicBezTo>
                    <a:pt x="7204" y="1834"/>
                    <a:pt x="6680" y="1608"/>
                    <a:pt x="6121" y="1501"/>
                  </a:cubicBezTo>
                  <a:lnTo>
                    <a:pt x="6121" y="358"/>
                  </a:lnTo>
                  <a:cubicBezTo>
                    <a:pt x="6121" y="167"/>
                    <a:pt x="5954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939299" y="1472437"/>
              <a:ext cx="176583" cy="353561"/>
            </a:xfrm>
            <a:custGeom>
              <a:avLst/>
              <a:gdLst/>
              <a:ahLst/>
              <a:cxnLst/>
              <a:rect l="l" t="t" r="r" b="b"/>
              <a:pathLst>
                <a:path w="5382" h="10776" extrusionOk="0">
                  <a:moveTo>
                    <a:pt x="0" y="1"/>
                  </a:moveTo>
                  <a:lnTo>
                    <a:pt x="0" y="2930"/>
                  </a:lnTo>
                  <a:cubicBezTo>
                    <a:pt x="1346" y="2930"/>
                    <a:pt x="2453" y="4037"/>
                    <a:pt x="2453" y="5394"/>
                  </a:cubicBezTo>
                  <a:cubicBezTo>
                    <a:pt x="2453" y="6740"/>
                    <a:pt x="1346" y="7847"/>
                    <a:pt x="0" y="7847"/>
                  </a:cubicBezTo>
                  <a:lnTo>
                    <a:pt x="0" y="10776"/>
                  </a:lnTo>
                  <a:lnTo>
                    <a:pt x="357" y="10776"/>
                  </a:lnTo>
                  <a:cubicBezTo>
                    <a:pt x="548" y="10776"/>
                    <a:pt x="715" y="10609"/>
                    <a:pt x="715" y="10419"/>
                  </a:cubicBezTo>
                  <a:lnTo>
                    <a:pt x="715" y="9276"/>
                  </a:lnTo>
                  <a:cubicBezTo>
                    <a:pt x="1274" y="9168"/>
                    <a:pt x="1798" y="8942"/>
                    <a:pt x="2251" y="8633"/>
                  </a:cubicBezTo>
                  <a:lnTo>
                    <a:pt x="3060" y="9454"/>
                  </a:lnTo>
                  <a:cubicBezTo>
                    <a:pt x="3132" y="9520"/>
                    <a:pt x="3221" y="9552"/>
                    <a:pt x="3310" y="9552"/>
                  </a:cubicBezTo>
                  <a:cubicBezTo>
                    <a:pt x="3400" y="9552"/>
                    <a:pt x="3489" y="9520"/>
                    <a:pt x="3560" y="9454"/>
                  </a:cubicBezTo>
                  <a:lnTo>
                    <a:pt x="4060" y="8942"/>
                  </a:lnTo>
                  <a:cubicBezTo>
                    <a:pt x="4191" y="8811"/>
                    <a:pt x="4191" y="8585"/>
                    <a:pt x="4060" y="8454"/>
                  </a:cubicBezTo>
                  <a:lnTo>
                    <a:pt x="3239" y="7632"/>
                  </a:lnTo>
                  <a:cubicBezTo>
                    <a:pt x="3560" y="7192"/>
                    <a:pt x="3775" y="6668"/>
                    <a:pt x="3882" y="6108"/>
                  </a:cubicBezTo>
                  <a:lnTo>
                    <a:pt x="5025" y="6108"/>
                  </a:lnTo>
                  <a:cubicBezTo>
                    <a:pt x="5227" y="6108"/>
                    <a:pt x="5382" y="5942"/>
                    <a:pt x="5382" y="5751"/>
                  </a:cubicBezTo>
                  <a:lnTo>
                    <a:pt x="5382" y="5013"/>
                  </a:lnTo>
                  <a:cubicBezTo>
                    <a:pt x="5382" y="4835"/>
                    <a:pt x="5227" y="4680"/>
                    <a:pt x="5025" y="4680"/>
                  </a:cubicBezTo>
                  <a:lnTo>
                    <a:pt x="3882" y="4680"/>
                  </a:lnTo>
                  <a:cubicBezTo>
                    <a:pt x="3775" y="4108"/>
                    <a:pt x="3560" y="3584"/>
                    <a:pt x="3239" y="3144"/>
                  </a:cubicBezTo>
                  <a:lnTo>
                    <a:pt x="4060" y="2322"/>
                  </a:lnTo>
                  <a:cubicBezTo>
                    <a:pt x="4191" y="2191"/>
                    <a:pt x="4191" y="1965"/>
                    <a:pt x="4060" y="1834"/>
                  </a:cubicBezTo>
                  <a:lnTo>
                    <a:pt x="3560" y="1322"/>
                  </a:lnTo>
                  <a:cubicBezTo>
                    <a:pt x="3489" y="1257"/>
                    <a:pt x="3400" y="1224"/>
                    <a:pt x="3310" y="1224"/>
                  </a:cubicBezTo>
                  <a:cubicBezTo>
                    <a:pt x="3221" y="1224"/>
                    <a:pt x="3132" y="1257"/>
                    <a:pt x="3060" y="1322"/>
                  </a:cubicBezTo>
                  <a:lnTo>
                    <a:pt x="2251" y="2144"/>
                  </a:lnTo>
                  <a:cubicBezTo>
                    <a:pt x="1798" y="1834"/>
                    <a:pt x="1274" y="1608"/>
                    <a:pt x="715" y="1501"/>
                  </a:cubicBezTo>
                  <a:lnTo>
                    <a:pt x="715" y="358"/>
                  </a:lnTo>
                  <a:cubicBezTo>
                    <a:pt x="715" y="167"/>
                    <a:pt x="548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931884" y="149822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032644" y="1540321"/>
              <a:ext cx="16077" cy="14666"/>
            </a:xfrm>
            <a:custGeom>
              <a:avLst/>
              <a:gdLst/>
              <a:ahLst/>
              <a:cxnLst/>
              <a:rect l="l" t="t" r="r" b="b"/>
              <a:pathLst>
                <a:path w="490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6" y="384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075625" y="1641967"/>
              <a:ext cx="14502" cy="1450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15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46"/>
                    <a:pt x="96" y="441"/>
                    <a:pt x="215" y="441"/>
                  </a:cubicBezTo>
                  <a:cubicBezTo>
                    <a:pt x="346" y="441"/>
                    <a:pt x="441" y="346"/>
                    <a:pt x="441" y="227"/>
                  </a:cubicBezTo>
                  <a:cubicBezTo>
                    <a:pt x="441" y="96"/>
                    <a:pt x="346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032644" y="1743842"/>
              <a:ext cx="16077" cy="14568"/>
            </a:xfrm>
            <a:custGeom>
              <a:avLst/>
              <a:gdLst/>
              <a:ahLst/>
              <a:cxnLst/>
              <a:rect l="l" t="t" r="r" b="b"/>
              <a:pathLst>
                <a:path w="490" h="444" extrusionOk="0">
                  <a:moveTo>
                    <a:pt x="251" y="0"/>
                  </a:moveTo>
                  <a:cubicBezTo>
                    <a:pt x="194" y="0"/>
                    <a:pt x="138" y="21"/>
                    <a:pt x="96" y="63"/>
                  </a:cubicBezTo>
                  <a:cubicBezTo>
                    <a:pt x="1" y="146"/>
                    <a:pt x="1" y="289"/>
                    <a:pt x="96" y="373"/>
                  </a:cubicBezTo>
                  <a:cubicBezTo>
                    <a:pt x="138" y="420"/>
                    <a:pt x="194" y="444"/>
                    <a:pt x="251" y="444"/>
                  </a:cubicBezTo>
                  <a:cubicBezTo>
                    <a:pt x="307" y="444"/>
                    <a:pt x="364" y="420"/>
                    <a:pt x="406" y="373"/>
                  </a:cubicBezTo>
                  <a:cubicBezTo>
                    <a:pt x="489" y="289"/>
                    <a:pt x="489" y="146"/>
                    <a:pt x="406" y="63"/>
                  </a:cubicBezTo>
                  <a:cubicBezTo>
                    <a:pt x="364" y="21"/>
                    <a:pt x="30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931884" y="1785346"/>
              <a:ext cx="14469" cy="14863"/>
            </a:xfrm>
            <a:custGeom>
              <a:avLst/>
              <a:gdLst/>
              <a:ahLst/>
              <a:cxnLst/>
              <a:rect l="l" t="t" r="r" b="b"/>
              <a:pathLst>
                <a:path w="441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46"/>
                    <a:pt x="95" y="453"/>
                    <a:pt x="226" y="453"/>
                  </a:cubicBezTo>
                  <a:cubicBezTo>
                    <a:pt x="345" y="453"/>
                    <a:pt x="441" y="346"/>
                    <a:pt x="441" y="227"/>
                  </a:cubicBezTo>
                  <a:cubicBezTo>
                    <a:pt x="441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29517" y="1743546"/>
              <a:ext cx="16044" cy="14863"/>
            </a:xfrm>
            <a:custGeom>
              <a:avLst/>
              <a:gdLst/>
              <a:ahLst/>
              <a:cxnLst/>
              <a:rect l="l" t="t" r="r" b="b"/>
              <a:pathLst>
                <a:path w="489" h="453" extrusionOk="0">
                  <a:moveTo>
                    <a:pt x="249" y="1"/>
                  </a:moveTo>
                  <a:cubicBezTo>
                    <a:pt x="191" y="1"/>
                    <a:pt x="132" y="24"/>
                    <a:pt x="84" y="72"/>
                  </a:cubicBezTo>
                  <a:cubicBezTo>
                    <a:pt x="1" y="155"/>
                    <a:pt x="1" y="298"/>
                    <a:pt x="84" y="382"/>
                  </a:cubicBezTo>
                  <a:cubicBezTo>
                    <a:pt x="132" y="429"/>
                    <a:pt x="191" y="453"/>
                    <a:pt x="249" y="453"/>
                  </a:cubicBezTo>
                  <a:cubicBezTo>
                    <a:pt x="307" y="453"/>
                    <a:pt x="364" y="429"/>
                    <a:pt x="405" y="382"/>
                  </a:cubicBezTo>
                  <a:cubicBezTo>
                    <a:pt x="489" y="298"/>
                    <a:pt x="489" y="155"/>
                    <a:pt x="405" y="72"/>
                  </a:cubicBezTo>
                  <a:cubicBezTo>
                    <a:pt x="364" y="24"/>
                    <a:pt x="307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788111" y="1641967"/>
              <a:ext cx="14863" cy="14502"/>
            </a:xfrm>
            <a:custGeom>
              <a:avLst/>
              <a:gdLst/>
              <a:ahLst/>
              <a:cxnLst/>
              <a:rect l="l" t="t" r="r" b="b"/>
              <a:pathLst>
                <a:path w="453" h="442" extrusionOk="0">
                  <a:moveTo>
                    <a:pt x="227" y="1"/>
                  </a:moveTo>
                  <a:cubicBezTo>
                    <a:pt x="108" y="1"/>
                    <a:pt x="1" y="96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58" y="441"/>
                    <a:pt x="453" y="346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29517" y="1540321"/>
              <a:ext cx="16044" cy="14666"/>
            </a:xfrm>
            <a:custGeom>
              <a:avLst/>
              <a:gdLst/>
              <a:ahLst/>
              <a:cxnLst/>
              <a:rect l="l" t="t" r="r" b="b"/>
              <a:pathLst>
                <a:path w="489" h="447" extrusionOk="0">
                  <a:moveTo>
                    <a:pt x="249" y="0"/>
                  </a:moveTo>
                  <a:cubicBezTo>
                    <a:pt x="191" y="0"/>
                    <a:pt x="132" y="21"/>
                    <a:pt x="84" y="63"/>
                  </a:cubicBezTo>
                  <a:cubicBezTo>
                    <a:pt x="1" y="146"/>
                    <a:pt x="1" y="289"/>
                    <a:pt x="84" y="384"/>
                  </a:cubicBezTo>
                  <a:cubicBezTo>
                    <a:pt x="132" y="426"/>
                    <a:pt x="191" y="447"/>
                    <a:pt x="249" y="447"/>
                  </a:cubicBezTo>
                  <a:cubicBezTo>
                    <a:pt x="307" y="447"/>
                    <a:pt x="364" y="426"/>
                    <a:pt x="405" y="384"/>
                  </a:cubicBezTo>
                  <a:cubicBezTo>
                    <a:pt x="489" y="289"/>
                    <a:pt x="489" y="146"/>
                    <a:pt x="405" y="63"/>
                  </a:cubicBezTo>
                  <a:cubicBezTo>
                    <a:pt x="364" y="21"/>
                    <a:pt x="307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9674A87-44AC-B4FD-A98E-6089CC5F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14" y="1355088"/>
            <a:ext cx="599985" cy="59998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2C07E8D-4350-753B-A83F-E48288785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89" y="3037974"/>
            <a:ext cx="764468" cy="76446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0741921-BDB0-C609-8CE5-632180706879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34DEB3-932C-D1B1-2ACF-91512C42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6632" y="795806"/>
            <a:ext cx="3895685" cy="3678088"/>
          </a:xfrm>
          <a:prstGeom prst="rect">
            <a:avLst/>
          </a:prstGeom>
        </p:spPr>
      </p:pic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9476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Plataforma - Arquitetura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606268" y="3054452"/>
            <a:ext cx="2102541" cy="78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Disponível em qualquer lugar e qualquer tempo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4" name="Google Shape;334;p18"/>
          <p:cNvGrpSpPr/>
          <p:nvPr/>
        </p:nvGrpSpPr>
        <p:grpSpPr>
          <a:xfrm>
            <a:off x="6882312" y="3783163"/>
            <a:ext cx="1166301" cy="786434"/>
            <a:chOff x="6099636" y="3773058"/>
            <a:chExt cx="1256101" cy="813626"/>
          </a:xfrm>
        </p:grpSpPr>
        <p:sp>
          <p:nvSpPr>
            <p:cNvPr id="336" name="Google Shape;336;p18"/>
            <p:cNvSpPr/>
            <p:nvPr/>
          </p:nvSpPr>
          <p:spPr>
            <a:xfrm>
              <a:off x="6879773" y="4110720"/>
              <a:ext cx="475964" cy="475964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39"/>
                    <a:pt x="1" y="7239"/>
                  </a:cubicBezTo>
                  <a:cubicBezTo>
                    <a:pt x="1" y="11240"/>
                    <a:pt x="3239" y="14466"/>
                    <a:pt x="7228" y="14466"/>
                  </a:cubicBezTo>
                  <a:cubicBezTo>
                    <a:pt x="11228" y="14466"/>
                    <a:pt x="14467" y="11240"/>
                    <a:pt x="14467" y="7239"/>
                  </a:cubicBezTo>
                  <a:cubicBezTo>
                    <a:pt x="14467" y="3239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" name="Google Shape;340;p18"/>
            <p:cNvCxnSpPr>
              <a:cxnSpLocks/>
            </p:cNvCxnSpPr>
            <p:nvPr/>
          </p:nvCxnSpPr>
          <p:spPr>
            <a:xfrm>
              <a:off x="6099636" y="3773058"/>
              <a:ext cx="718568" cy="580777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1" name="Google Shape;341;p18"/>
          <p:cNvGrpSpPr/>
          <p:nvPr/>
        </p:nvGrpSpPr>
        <p:grpSpPr>
          <a:xfrm>
            <a:off x="606268" y="1614783"/>
            <a:ext cx="3444351" cy="1282624"/>
            <a:chOff x="1862387" y="4189844"/>
            <a:chExt cx="3444351" cy="1282624"/>
          </a:xfrm>
        </p:grpSpPr>
        <p:grpSp>
          <p:nvGrpSpPr>
            <p:cNvPr id="342" name="Google Shape;342;p18"/>
            <p:cNvGrpSpPr/>
            <p:nvPr/>
          </p:nvGrpSpPr>
          <p:grpSpPr>
            <a:xfrm>
              <a:off x="1862387" y="4189844"/>
              <a:ext cx="318867" cy="318110"/>
              <a:chOff x="2167187" y="4189844"/>
              <a:chExt cx="318867" cy="318110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2167582" y="4189844"/>
                <a:ext cx="3184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9669" fill="none" extrusionOk="0">
                    <a:moveTo>
                      <a:pt x="9680" y="4834"/>
                    </a:moveTo>
                    <a:cubicBezTo>
                      <a:pt x="9680" y="7501"/>
                      <a:pt x="7513" y="9668"/>
                      <a:pt x="4834" y="9668"/>
                    </a:cubicBezTo>
                    <a:cubicBezTo>
                      <a:pt x="2167" y="9668"/>
                      <a:pt x="0" y="7501"/>
                      <a:pt x="0" y="4834"/>
                    </a:cubicBezTo>
                    <a:cubicBezTo>
                      <a:pt x="0" y="2167"/>
                      <a:pt x="2167" y="0"/>
                      <a:pt x="4834" y="0"/>
                    </a:cubicBezTo>
                    <a:cubicBezTo>
                      <a:pt x="7513" y="0"/>
                      <a:pt x="9680" y="2167"/>
                      <a:pt x="9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2233382" y="4189844"/>
                <a:ext cx="186872" cy="318110"/>
              </a:xfrm>
              <a:custGeom>
                <a:avLst/>
                <a:gdLst/>
                <a:ahLst/>
                <a:cxnLst/>
                <a:rect l="l" t="t" r="r" b="b"/>
                <a:pathLst>
                  <a:path w="5680" h="9669" fill="none" extrusionOk="0">
                    <a:moveTo>
                      <a:pt x="5680" y="4834"/>
                    </a:moveTo>
                    <a:cubicBezTo>
                      <a:pt x="5680" y="7501"/>
                      <a:pt x="4406" y="9668"/>
                      <a:pt x="2834" y="9668"/>
                    </a:cubicBezTo>
                    <a:cubicBezTo>
                      <a:pt x="1262" y="9668"/>
                      <a:pt x="0" y="7501"/>
                      <a:pt x="0" y="4834"/>
                    </a:cubicBezTo>
                    <a:cubicBezTo>
                      <a:pt x="0" y="2167"/>
                      <a:pt x="1262" y="0"/>
                      <a:pt x="2834" y="0"/>
                    </a:cubicBezTo>
                    <a:cubicBezTo>
                      <a:pt x="4406" y="0"/>
                      <a:pt x="5680" y="2167"/>
                      <a:pt x="5680" y="4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2167582" y="4255250"/>
                <a:ext cx="318472" cy="187267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5692" fill="none" extrusionOk="0">
                    <a:moveTo>
                      <a:pt x="9680" y="2846"/>
                    </a:moveTo>
                    <a:cubicBezTo>
                      <a:pt x="9680" y="4418"/>
                      <a:pt x="7513" y="5692"/>
                      <a:pt x="4834" y="5692"/>
                    </a:cubicBezTo>
                    <a:cubicBezTo>
                      <a:pt x="2167" y="5692"/>
                      <a:pt x="0" y="4418"/>
                      <a:pt x="0" y="2846"/>
                    </a:cubicBezTo>
                    <a:cubicBezTo>
                      <a:pt x="0" y="1275"/>
                      <a:pt x="2167" y="1"/>
                      <a:pt x="4834" y="1"/>
                    </a:cubicBezTo>
                    <a:cubicBezTo>
                      <a:pt x="7513" y="1"/>
                      <a:pt x="9680" y="1275"/>
                      <a:pt x="9680" y="28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2167187" y="4348883"/>
                <a:ext cx="31886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9692" h="1" fill="none" extrusionOk="0">
                    <a:moveTo>
                      <a:pt x="0" y="0"/>
                    </a:moveTo>
                    <a:lnTo>
                      <a:pt x="9692" y="0"/>
                    </a:lnTo>
                  </a:path>
                </a:pathLst>
              </a:custGeom>
              <a:solidFill>
                <a:schemeClr val="accent4"/>
              </a:solidFill>
              <a:ln w="6850" cap="flat" cmpd="sng">
                <a:solidFill>
                  <a:srgbClr val="FCFCFC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8" name="Google Shape;348;p18"/>
            <p:cNvCxnSpPr>
              <a:cxnSpLocks/>
            </p:cNvCxnSpPr>
            <p:nvPr/>
          </p:nvCxnSpPr>
          <p:spPr>
            <a:xfrm rot="10800000" flipV="1">
              <a:off x="3169447" y="5064687"/>
              <a:ext cx="2137291" cy="40778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" name="Google Shape;311;p18">
            <a:extLst>
              <a:ext uri="{FF2B5EF4-FFF2-40B4-BE49-F238E27FC236}">
                <a16:creationId xmlns:a16="http://schemas.microsoft.com/office/drawing/2014/main" id="{73077F1D-8A25-C7DF-6B96-E0150885A811}"/>
              </a:ext>
            </a:extLst>
          </p:cNvPr>
          <p:cNvSpPr txBox="1"/>
          <p:nvPr/>
        </p:nvSpPr>
        <p:spPr>
          <a:xfrm>
            <a:off x="2104793" y="4441593"/>
            <a:ext cx="2102541" cy="78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Assegurar a segurança em vários níveis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311;p18">
            <a:extLst>
              <a:ext uri="{FF2B5EF4-FFF2-40B4-BE49-F238E27FC236}">
                <a16:creationId xmlns:a16="http://schemas.microsoft.com/office/drawing/2014/main" id="{9DD38FA1-4DB2-2D23-0F26-2D9F31A1A154}"/>
              </a:ext>
            </a:extLst>
          </p:cNvPr>
          <p:cNvSpPr txBox="1"/>
          <p:nvPr/>
        </p:nvSpPr>
        <p:spPr>
          <a:xfrm>
            <a:off x="6759366" y="4558999"/>
            <a:ext cx="2102541" cy="33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Reverse Proxy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Google Shape;343;p18">
            <a:extLst>
              <a:ext uri="{FF2B5EF4-FFF2-40B4-BE49-F238E27FC236}">
                <a16:creationId xmlns:a16="http://schemas.microsoft.com/office/drawing/2014/main" id="{33F94D1D-E785-13A6-B334-E56B2C1E2973}"/>
              </a:ext>
            </a:extLst>
          </p:cNvPr>
          <p:cNvSpPr/>
          <p:nvPr/>
        </p:nvSpPr>
        <p:spPr>
          <a:xfrm>
            <a:off x="2929465" y="4018797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39"/>
                  <a:pt x="1" y="7239"/>
                </a:cubicBezTo>
                <a:cubicBezTo>
                  <a:pt x="1" y="11240"/>
                  <a:pt x="3239" y="14466"/>
                  <a:pt x="7228" y="14466"/>
                </a:cubicBezTo>
                <a:cubicBezTo>
                  <a:pt x="11228" y="14466"/>
                  <a:pt x="14467" y="11240"/>
                  <a:pt x="14467" y="7239"/>
                </a:cubicBezTo>
                <a:cubicBezTo>
                  <a:pt x="14467" y="3239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326;p18">
            <a:extLst>
              <a:ext uri="{FF2B5EF4-FFF2-40B4-BE49-F238E27FC236}">
                <a16:creationId xmlns:a16="http://schemas.microsoft.com/office/drawing/2014/main" id="{4B8A5A32-AEF7-446E-2064-0178FCED4B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3005" y="3784005"/>
            <a:ext cx="627722" cy="4159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343;p18">
            <a:extLst>
              <a:ext uri="{FF2B5EF4-FFF2-40B4-BE49-F238E27FC236}">
                <a16:creationId xmlns:a16="http://schemas.microsoft.com/office/drawing/2014/main" id="{C3025618-5EE4-F2D2-28AE-24E7CA381A69}"/>
              </a:ext>
            </a:extLst>
          </p:cNvPr>
          <p:cNvSpPr/>
          <p:nvPr/>
        </p:nvSpPr>
        <p:spPr>
          <a:xfrm>
            <a:off x="1379381" y="2671247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39"/>
                  <a:pt x="1" y="7239"/>
                </a:cubicBezTo>
                <a:cubicBezTo>
                  <a:pt x="1" y="11240"/>
                  <a:pt x="3239" y="14466"/>
                  <a:pt x="7228" y="14466"/>
                </a:cubicBezTo>
                <a:cubicBezTo>
                  <a:pt x="11228" y="14466"/>
                  <a:pt x="14467" y="11240"/>
                  <a:pt x="14467" y="7239"/>
                </a:cubicBezTo>
                <a:cubicBezTo>
                  <a:pt x="14467" y="3239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5;p18">
            <a:extLst>
              <a:ext uri="{FF2B5EF4-FFF2-40B4-BE49-F238E27FC236}">
                <a16:creationId xmlns:a16="http://schemas.microsoft.com/office/drawing/2014/main" id="{8983D9B4-45EF-3104-032F-C276D7B79DF3}"/>
              </a:ext>
            </a:extLst>
          </p:cNvPr>
          <p:cNvSpPr/>
          <p:nvPr/>
        </p:nvSpPr>
        <p:spPr>
          <a:xfrm>
            <a:off x="1435836" y="2788395"/>
            <a:ext cx="398781" cy="230728"/>
          </a:xfrm>
          <a:custGeom>
            <a:avLst/>
            <a:gdLst/>
            <a:ahLst/>
            <a:cxnLst/>
            <a:rect l="l" t="t" r="r" b="b"/>
            <a:pathLst>
              <a:path w="12121" h="7013" fill="none" extrusionOk="0">
                <a:moveTo>
                  <a:pt x="5001" y="7013"/>
                </a:moveTo>
                <a:lnTo>
                  <a:pt x="2262" y="7013"/>
                </a:lnTo>
                <a:cubicBezTo>
                  <a:pt x="1119" y="7013"/>
                  <a:pt x="0" y="6060"/>
                  <a:pt x="0" y="4870"/>
                </a:cubicBezTo>
                <a:cubicBezTo>
                  <a:pt x="0" y="3774"/>
                  <a:pt x="810" y="2786"/>
                  <a:pt x="1941" y="2786"/>
                </a:cubicBezTo>
                <a:cubicBezTo>
                  <a:pt x="2262" y="2786"/>
                  <a:pt x="2572" y="2881"/>
                  <a:pt x="2858" y="3012"/>
                </a:cubicBezTo>
                <a:cubicBezTo>
                  <a:pt x="2858" y="2941"/>
                  <a:pt x="2846" y="2858"/>
                  <a:pt x="2846" y="2786"/>
                </a:cubicBezTo>
                <a:cubicBezTo>
                  <a:pt x="2846" y="1238"/>
                  <a:pt x="4096" y="0"/>
                  <a:pt x="5632" y="0"/>
                </a:cubicBezTo>
                <a:cubicBezTo>
                  <a:pt x="6941" y="0"/>
                  <a:pt x="8037" y="917"/>
                  <a:pt x="8334" y="2131"/>
                </a:cubicBezTo>
                <a:cubicBezTo>
                  <a:pt x="8704" y="1881"/>
                  <a:pt x="9168" y="1726"/>
                  <a:pt x="9644" y="1726"/>
                </a:cubicBezTo>
                <a:cubicBezTo>
                  <a:pt x="10359" y="1726"/>
                  <a:pt x="11049" y="2060"/>
                  <a:pt x="11490" y="2619"/>
                </a:cubicBezTo>
                <a:cubicBezTo>
                  <a:pt x="11823" y="3036"/>
                  <a:pt x="12002" y="3560"/>
                  <a:pt x="12025" y="4096"/>
                </a:cubicBezTo>
                <a:cubicBezTo>
                  <a:pt x="12121" y="5513"/>
                  <a:pt x="11252" y="7013"/>
                  <a:pt x="9739" y="7013"/>
                </a:cubicBezTo>
                <a:lnTo>
                  <a:pt x="7072" y="7013"/>
                </a:lnTo>
                <a:lnTo>
                  <a:pt x="7072" y="7013"/>
                </a:lnTo>
                <a:lnTo>
                  <a:pt x="7072" y="5060"/>
                </a:lnTo>
                <a:lnTo>
                  <a:pt x="7751" y="5060"/>
                </a:lnTo>
                <a:lnTo>
                  <a:pt x="6037" y="3155"/>
                </a:lnTo>
                <a:lnTo>
                  <a:pt x="4334" y="5060"/>
                </a:lnTo>
                <a:lnTo>
                  <a:pt x="5013" y="5060"/>
                </a:lnTo>
                <a:lnTo>
                  <a:pt x="5013" y="7013"/>
                </a:lnTo>
              </a:path>
            </a:pathLst>
          </a:custGeom>
          <a:solidFill>
            <a:schemeClr val="accent5"/>
          </a:solidFill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79;p22">
            <a:extLst>
              <a:ext uri="{FF2B5EF4-FFF2-40B4-BE49-F238E27FC236}">
                <a16:creationId xmlns:a16="http://schemas.microsoft.com/office/drawing/2014/main" id="{F7AD1376-5B53-D850-F09E-2F12419FBD3A}"/>
              </a:ext>
            </a:extLst>
          </p:cNvPr>
          <p:cNvSpPr/>
          <p:nvPr/>
        </p:nvSpPr>
        <p:spPr>
          <a:xfrm>
            <a:off x="3074108" y="4230082"/>
            <a:ext cx="186677" cy="150123"/>
          </a:xfrm>
          <a:custGeom>
            <a:avLst/>
            <a:gdLst/>
            <a:ahLst/>
            <a:cxnLst/>
            <a:rect l="l" t="t" r="r" b="b"/>
            <a:pathLst>
              <a:path w="6930" h="5573" extrusionOk="0">
                <a:moveTo>
                  <a:pt x="477" y="0"/>
                </a:moveTo>
                <a:cubicBezTo>
                  <a:pt x="215" y="0"/>
                  <a:pt x="1" y="214"/>
                  <a:pt x="1" y="488"/>
                </a:cubicBezTo>
                <a:lnTo>
                  <a:pt x="1" y="5096"/>
                </a:lnTo>
                <a:cubicBezTo>
                  <a:pt x="1" y="5358"/>
                  <a:pt x="215" y="5572"/>
                  <a:pt x="477" y="5572"/>
                </a:cubicBezTo>
                <a:lnTo>
                  <a:pt x="6442" y="5572"/>
                </a:lnTo>
                <a:cubicBezTo>
                  <a:pt x="6716" y="5572"/>
                  <a:pt x="6930" y="5358"/>
                  <a:pt x="6930" y="5096"/>
                </a:cubicBezTo>
                <a:lnTo>
                  <a:pt x="6930" y="488"/>
                </a:lnTo>
                <a:cubicBezTo>
                  <a:pt x="6930" y="214"/>
                  <a:pt x="6716" y="0"/>
                  <a:pt x="6442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83;p22">
            <a:extLst>
              <a:ext uri="{FF2B5EF4-FFF2-40B4-BE49-F238E27FC236}">
                <a16:creationId xmlns:a16="http://schemas.microsoft.com/office/drawing/2014/main" id="{D64D04E6-514A-89B8-85AA-3B26F16C7B4F}"/>
              </a:ext>
            </a:extLst>
          </p:cNvPr>
          <p:cNvSpPr/>
          <p:nvPr/>
        </p:nvSpPr>
        <p:spPr>
          <a:xfrm>
            <a:off x="3095897" y="4121469"/>
            <a:ext cx="139536" cy="117097"/>
          </a:xfrm>
          <a:custGeom>
            <a:avLst/>
            <a:gdLst/>
            <a:ahLst/>
            <a:cxnLst/>
            <a:rect l="l" t="t" r="r" b="b"/>
            <a:pathLst>
              <a:path w="5180" h="4347" extrusionOk="0">
                <a:moveTo>
                  <a:pt x="2596" y="512"/>
                </a:moveTo>
                <a:cubicBezTo>
                  <a:pt x="3751" y="512"/>
                  <a:pt x="4680" y="1441"/>
                  <a:pt x="4680" y="2596"/>
                </a:cubicBezTo>
                <a:lnTo>
                  <a:pt x="4680" y="3846"/>
                </a:lnTo>
                <a:lnTo>
                  <a:pt x="501" y="3846"/>
                </a:lnTo>
                <a:lnTo>
                  <a:pt x="501" y="2596"/>
                </a:lnTo>
                <a:cubicBezTo>
                  <a:pt x="501" y="1441"/>
                  <a:pt x="1441" y="512"/>
                  <a:pt x="2596" y="512"/>
                </a:cubicBezTo>
                <a:close/>
                <a:moveTo>
                  <a:pt x="2584" y="0"/>
                </a:moveTo>
                <a:cubicBezTo>
                  <a:pt x="1156" y="0"/>
                  <a:pt x="1" y="1167"/>
                  <a:pt x="1" y="2596"/>
                </a:cubicBezTo>
                <a:lnTo>
                  <a:pt x="1" y="4346"/>
                </a:lnTo>
                <a:lnTo>
                  <a:pt x="5180" y="4346"/>
                </a:lnTo>
                <a:lnTo>
                  <a:pt x="5180" y="2596"/>
                </a:lnTo>
                <a:cubicBezTo>
                  <a:pt x="5180" y="1167"/>
                  <a:pt x="4025" y="0"/>
                  <a:pt x="2584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305A21F-596E-20B3-08FC-860D4F8AFCBE}"/>
              </a:ext>
            </a:extLst>
          </p:cNvPr>
          <p:cNvGrpSpPr/>
          <p:nvPr/>
        </p:nvGrpSpPr>
        <p:grpSpPr>
          <a:xfrm>
            <a:off x="7656653" y="4149339"/>
            <a:ext cx="335187" cy="354348"/>
            <a:chOff x="8351613" y="4124524"/>
            <a:chExt cx="335187" cy="354348"/>
          </a:xfrm>
        </p:grpSpPr>
        <p:grpSp>
          <p:nvGrpSpPr>
            <p:cNvPr id="27" name="Google Shape;464;p20">
              <a:extLst>
                <a:ext uri="{FF2B5EF4-FFF2-40B4-BE49-F238E27FC236}">
                  <a16:creationId xmlns:a16="http://schemas.microsoft.com/office/drawing/2014/main" id="{2EF26D5D-C241-A464-4840-69BE0B641E37}"/>
                </a:ext>
              </a:extLst>
            </p:cNvPr>
            <p:cNvGrpSpPr/>
            <p:nvPr/>
          </p:nvGrpSpPr>
          <p:grpSpPr>
            <a:xfrm>
              <a:off x="8351613" y="4124524"/>
              <a:ext cx="335187" cy="354348"/>
              <a:chOff x="2792731" y="1613553"/>
              <a:chExt cx="335187" cy="354348"/>
            </a:xfrm>
          </p:grpSpPr>
          <p:sp>
            <p:nvSpPr>
              <p:cNvPr id="28" name="Google Shape;465;p20">
                <a:extLst>
                  <a:ext uri="{FF2B5EF4-FFF2-40B4-BE49-F238E27FC236}">
                    <a16:creationId xmlns:a16="http://schemas.microsoft.com/office/drawing/2014/main" id="{E3EA7FF9-5EC0-674C-2B30-200033B496AF}"/>
                  </a:ext>
                </a:extLst>
              </p:cNvPr>
              <p:cNvSpPr/>
              <p:nvPr/>
            </p:nvSpPr>
            <p:spPr>
              <a:xfrm>
                <a:off x="2792731" y="1613553"/>
                <a:ext cx="334793" cy="354348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10800" extrusionOk="0">
                    <a:moveTo>
                      <a:pt x="5096" y="0"/>
                    </a:moveTo>
                    <a:lnTo>
                      <a:pt x="631" y="1810"/>
                    </a:lnTo>
                    <a:cubicBezTo>
                      <a:pt x="631" y="1810"/>
                      <a:pt x="0" y="9061"/>
                      <a:pt x="5096" y="10799"/>
                    </a:cubicBezTo>
                    <a:cubicBezTo>
                      <a:pt x="10204" y="9061"/>
                      <a:pt x="9561" y="1810"/>
                      <a:pt x="9561" y="1810"/>
                    </a:cubicBezTo>
                    <a:lnTo>
                      <a:pt x="5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66;p20">
                <a:extLst>
                  <a:ext uri="{FF2B5EF4-FFF2-40B4-BE49-F238E27FC236}">
                    <a16:creationId xmlns:a16="http://schemas.microsoft.com/office/drawing/2014/main" id="{57456579-7156-B783-602E-2408B6369476}"/>
                  </a:ext>
                </a:extLst>
              </p:cNvPr>
              <p:cNvSpPr/>
              <p:nvPr/>
            </p:nvSpPr>
            <p:spPr>
              <a:xfrm>
                <a:off x="2960685" y="1613553"/>
                <a:ext cx="167233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10788" extrusionOk="0">
                    <a:moveTo>
                      <a:pt x="1" y="0"/>
                    </a:moveTo>
                    <a:lnTo>
                      <a:pt x="1" y="10787"/>
                    </a:lnTo>
                    <a:cubicBezTo>
                      <a:pt x="5097" y="9061"/>
                      <a:pt x="4466" y="1798"/>
                      <a:pt x="4466" y="179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67;p20">
                <a:extLst>
                  <a:ext uri="{FF2B5EF4-FFF2-40B4-BE49-F238E27FC236}">
                    <a16:creationId xmlns:a16="http://schemas.microsoft.com/office/drawing/2014/main" id="{318302B7-2BFB-2B54-31F8-BB40AE91CC5F}"/>
                  </a:ext>
                </a:extLst>
              </p:cNvPr>
              <p:cNvSpPr/>
              <p:nvPr/>
            </p:nvSpPr>
            <p:spPr>
              <a:xfrm>
                <a:off x="2830232" y="1632878"/>
                <a:ext cx="260577" cy="315468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9615" extrusionOk="0">
                    <a:moveTo>
                      <a:pt x="3977" y="161"/>
                    </a:moveTo>
                    <a:lnTo>
                      <a:pt x="7751" y="1697"/>
                    </a:lnTo>
                    <a:cubicBezTo>
                      <a:pt x="7787" y="3233"/>
                      <a:pt x="7573" y="8043"/>
                      <a:pt x="3977" y="9448"/>
                    </a:cubicBezTo>
                    <a:cubicBezTo>
                      <a:pt x="357" y="8043"/>
                      <a:pt x="155" y="3233"/>
                      <a:pt x="191" y="1697"/>
                    </a:cubicBezTo>
                    <a:lnTo>
                      <a:pt x="3977" y="161"/>
                    </a:lnTo>
                    <a:close/>
                    <a:moveTo>
                      <a:pt x="3971" y="1"/>
                    </a:moveTo>
                    <a:cubicBezTo>
                      <a:pt x="3959" y="1"/>
                      <a:pt x="3947" y="6"/>
                      <a:pt x="3941" y="18"/>
                    </a:cubicBezTo>
                    <a:lnTo>
                      <a:pt x="84" y="1578"/>
                    </a:lnTo>
                    <a:cubicBezTo>
                      <a:pt x="60" y="1590"/>
                      <a:pt x="48" y="1626"/>
                      <a:pt x="48" y="1650"/>
                    </a:cubicBezTo>
                    <a:cubicBezTo>
                      <a:pt x="0" y="3162"/>
                      <a:pt x="179" y="8162"/>
                      <a:pt x="3941" y="9615"/>
                    </a:cubicBezTo>
                    <a:lnTo>
                      <a:pt x="4001" y="9615"/>
                    </a:lnTo>
                    <a:cubicBezTo>
                      <a:pt x="7763" y="8162"/>
                      <a:pt x="7942" y="3162"/>
                      <a:pt x="7906" y="1650"/>
                    </a:cubicBezTo>
                    <a:cubicBezTo>
                      <a:pt x="7906" y="1626"/>
                      <a:pt x="7882" y="1590"/>
                      <a:pt x="7858" y="1578"/>
                    </a:cubicBezTo>
                    <a:lnTo>
                      <a:pt x="4001" y="18"/>
                    </a:lnTo>
                    <a:cubicBezTo>
                      <a:pt x="3995" y="6"/>
                      <a:pt x="3983" y="1"/>
                      <a:pt x="39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68;p20">
                <a:extLst>
                  <a:ext uri="{FF2B5EF4-FFF2-40B4-BE49-F238E27FC236}">
                    <a16:creationId xmlns:a16="http://schemas.microsoft.com/office/drawing/2014/main" id="{D3985C7B-B4BF-D0C6-8BCF-09584CB7D173}"/>
                  </a:ext>
                </a:extLst>
              </p:cNvPr>
              <p:cNvSpPr/>
              <p:nvPr/>
            </p:nvSpPr>
            <p:spPr>
              <a:xfrm>
                <a:off x="2960324" y="1633468"/>
                <a:ext cx="130092" cy="315271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9609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3786" y="1691"/>
                    </a:lnTo>
                    <a:cubicBezTo>
                      <a:pt x="3822" y="3227"/>
                      <a:pt x="3620" y="8037"/>
                      <a:pt x="0" y="9454"/>
                    </a:cubicBezTo>
                    <a:lnTo>
                      <a:pt x="0" y="9609"/>
                    </a:lnTo>
                    <a:lnTo>
                      <a:pt x="36" y="9609"/>
                    </a:lnTo>
                    <a:cubicBezTo>
                      <a:pt x="3798" y="8144"/>
                      <a:pt x="3965" y="3144"/>
                      <a:pt x="3929" y="1632"/>
                    </a:cubicBezTo>
                    <a:cubicBezTo>
                      <a:pt x="3929" y="1608"/>
                      <a:pt x="3917" y="1572"/>
                      <a:pt x="3893" y="156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Seta: Para a Direita 33">
              <a:extLst>
                <a:ext uri="{FF2B5EF4-FFF2-40B4-BE49-F238E27FC236}">
                  <a16:creationId xmlns:a16="http://schemas.microsoft.com/office/drawing/2014/main" id="{6ABE1F15-7693-251F-1377-0DA15784C457}"/>
                </a:ext>
              </a:extLst>
            </p:cNvPr>
            <p:cNvSpPr/>
            <p:nvPr/>
          </p:nvSpPr>
          <p:spPr>
            <a:xfrm>
              <a:off x="8452800" y="4202294"/>
              <a:ext cx="130092" cy="595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Seta: Para a Direita 34">
              <a:extLst>
                <a:ext uri="{FF2B5EF4-FFF2-40B4-BE49-F238E27FC236}">
                  <a16:creationId xmlns:a16="http://schemas.microsoft.com/office/drawing/2014/main" id="{8E072834-8D05-B39D-E515-6681041669E7}"/>
                </a:ext>
              </a:extLst>
            </p:cNvPr>
            <p:cNvSpPr/>
            <p:nvPr/>
          </p:nvSpPr>
          <p:spPr>
            <a:xfrm rot="10800000">
              <a:off x="8452800" y="4319715"/>
              <a:ext cx="130092" cy="595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90DBE1-C616-FBB9-E0FB-42FC98BFF55E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exão: Ângulo Reto 57">
            <a:extLst>
              <a:ext uri="{FF2B5EF4-FFF2-40B4-BE49-F238E27FC236}">
                <a16:creationId xmlns:a16="http://schemas.microsoft.com/office/drawing/2014/main" id="{B6A3A409-1F23-9DD5-8310-0AF9AA6B247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9895" y="2047861"/>
            <a:ext cx="1755311" cy="1711901"/>
          </a:xfrm>
          <a:prstGeom prst="bentConnector3">
            <a:avLst>
              <a:gd name="adj1" fmla="val 9992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Google Shape;933;p23">
            <a:extLst>
              <a:ext uri="{FF2B5EF4-FFF2-40B4-BE49-F238E27FC236}">
                <a16:creationId xmlns:a16="http://schemas.microsoft.com/office/drawing/2014/main" id="{92D95029-AF4E-E85F-0F48-151F4692C75E}"/>
              </a:ext>
            </a:extLst>
          </p:cNvPr>
          <p:cNvSpPr/>
          <p:nvPr/>
        </p:nvSpPr>
        <p:spPr>
          <a:xfrm>
            <a:off x="4849886" y="2890189"/>
            <a:ext cx="1599359" cy="55603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4. Proposta de Solução</a:t>
            </a:r>
            <a:endParaRPr/>
          </a:p>
        </p:txBody>
      </p:sp>
      <p:grpSp>
        <p:nvGrpSpPr>
          <p:cNvPr id="1090" name="Google Shape;1090;p24"/>
          <p:cNvGrpSpPr/>
          <p:nvPr/>
        </p:nvGrpSpPr>
        <p:grpSpPr>
          <a:xfrm>
            <a:off x="3803854" y="3751982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A588D1"/>
                </a:gs>
                <a:gs pos="100000">
                  <a:srgbClr val="63439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415813" y="3753654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gradFill>
              <a:gsLst>
                <a:gs pos="0">
                  <a:srgbClr val="BA8CC4"/>
                </a:gs>
                <a:gs pos="100000">
                  <a:srgbClr val="784D8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403439" y="3751982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1423504" y="1161596"/>
            <a:ext cx="4344951" cy="1560801"/>
            <a:chOff x="2478056" y="1138634"/>
            <a:chExt cx="4344951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24"/>
          <p:cNvSpPr txBox="1"/>
          <p:nvPr/>
        </p:nvSpPr>
        <p:spPr>
          <a:xfrm>
            <a:off x="21041" y="4423387"/>
            <a:ext cx="1626797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Recolha de ficheiros de </a:t>
            </a:r>
            <a:r>
              <a:rPr lang="pt-PT" b="1" i="1" dirty="0" err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endParaRPr lang="pt-PT" b="1" i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3" name="Google Shape;1183;p24"/>
          <p:cNvSpPr txBox="1"/>
          <p:nvPr/>
        </p:nvSpPr>
        <p:spPr>
          <a:xfrm>
            <a:off x="2003495" y="4330757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Instalação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6" name="Google Shape;1186;p24"/>
          <p:cNvSpPr txBox="1"/>
          <p:nvPr/>
        </p:nvSpPr>
        <p:spPr>
          <a:xfrm>
            <a:off x="3352895" y="4331359"/>
            <a:ext cx="1349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Dashboard</a:t>
            </a:r>
            <a:endParaRPr b="1" i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9" name="Google Shape;1189;p24"/>
          <p:cNvSpPr txBox="1"/>
          <p:nvPr/>
        </p:nvSpPr>
        <p:spPr>
          <a:xfrm>
            <a:off x="4797662" y="4371982"/>
            <a:ext cx="1682776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accent3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Monitorização dos ficheiros </a:t>
            </a:r>
            <a:r>
              <a:rPr lang="pt-PT" b="1" i="1" dirty="0" err="1">
                <a:solidFill>
                  <a:schemeClr val="accent3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endParaRPr lang="pt-PT" b="1" i="1" dirty="0">
              <a:solidFill>
                <a:schemeClr val="accent3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194" name="Google Shape;1194;p24"/>
          <p:cNvGrpSpPr/>
          <p:nvPr/>
        </p:nvGrpSpPr>
        <p:grpSpPr>
          <a:xfrm>
            <a:off x="589184" y="3756844"/>
            <a:ext cx="2205932" cy="568323"/>
            <a:chOff x="1214339" y="3211248"/>
            <a:chExt cx="2205932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gradFill>
              <a:gsLst>
                <a:gs pos="0">
                  <a:srgbClr val="EDC3D8"/>
                </a:gs>
                <a:gs pos="100000">
                  <a:srgbClr val="C8659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3153097" y="3346363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1189;p24">
            <a:extLst>
              <a:ext uri="{FF2B5EF4-FFF2-40B4-BE49-F238E27FC236}">
                <a16:creationId xmlns:a16="http://schemas.microsoft.com/office/drawing/2014/main" id="{0D2E40C1-635A-DB7E-DC32-2AE6786090BE}"/>
              </a:ext>
            </a:extLst>
          </p:cNvPr>
          <p:cNvSpPr txBox="1"/>
          <p:nvPr/>
        </p:nvSpPr>
        <p:spPr>
          <a:xfrm>
            <a:off x="4949144" y="2986428"/>
            <a:ext cx="1367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E294E"/>
                </a:solidFill>
                <a:latin typeface="Fira Sans"/>
                <a:ea typeface="Fira Sans"/>
                <a:cs typeface="Fira Sans"/>
                <a:sym typeface="Fira Sans"/>
              </a:rPr>
              <a:t>SIEM</a:t>
            </a:r>
            <a:endParaRPr sz="2800" b="1" dirty="0">
              <a:solidFill>
                <a:srgbClr val="2E294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" name="Conexão: Ângulo Reto 16">
            <a:extLst>
              <a:ext uri="{FF2B5EF4-FFF2-40B4-BE49-F238E27FC236}">
                <a16:creationId xmlns:a16="http://schemas.microsoft.com/office/drawing/2014/main" id="{9B411541-0DEF-35BA-A6DC-D38BDB816515}"/>
              </a:ext>
            </a:extLst>
          </p:cNvPr>
          <p:cNvCxnSpPr>
            <a:cxnSpLocks/>
          </p:cNvCxnSpPr>
          <p:nvPr/>
        </p:nvCxnSpPr>
        <p:spPr>
          <a:xfrm flipV="1">
            <a:off x="2648004" y="3197479"/>
            <a:ext cx="2197654" cy="545033"/>
          </a:xfrm>
          <a:prstGeom prst="bentConnector3">
            <a:avLst>
              <a:gd name="adj1" fmla="val 302"/>
            </a:avLst>
          </a:prstGeom>
          <a:ln>
            <a:solidFill>
              <a:srgbClr val="B688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BE6B8EB5-BFA9-480F-4CF1-D0B98566D4F2}"/>
              </a:ext>
            </a:extLst>
          </p:cNvPr>
          <p:cNvCxnSpPr>
            <a:cxnSpLocks/>
          </p:cNvCxnSpPr>
          <p:nvPr/>
        </p:nvCxnSpPr>
        <p:spPr>
          <a:xfrm flipV="1">
            <a:off x="4285850" y="3453165"/>
            <a:ext cx="881283" cy="487933"/>
          </a:xfrm>
          <a:prstGeom prst="bentConnector3">
            <a:avLst>
              <a:gd name="adj1" fmla="val 99988"/>
            </a:avLst>
          </a:prstGeom>
          <a:ln>
            <a:solidFill>
              <a:srgbClr val="9F8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A015845A-E961-5CFF-3E60-27BC13A06E09}"/>
              </a:ext>
            </a:extLst>
          </p:cNvPr>
          <p:cNvCxnSpPr>
            <a:cxnSpLocks/>
          </p:cNvCxnSpPr>
          <p:nvPr/>
        </p:nvCxnSpPr>
        <p:spPr>
          <a:xfrm flipV="1">
            <a:off x="5639050" y="3461202"/>
            <a:ext cx="0" cy="285286"/>
          </a:xfrm>
          <a:prstGeom prst="straightConnector1">
            <a:avLst/>
          </a:prstGeom>
          <a:ln>
            <a:solidFill>
              <a:srgbClr val="512E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xão: Ângulo Reto 62">
            <a:extLst>
              <a:ext uri="{FF2B5EF4-FFF2-40B4-BE49-F238E27FC236}">
                <a16:creationId xmlns:a16="http://schemas.microsoft.com/office/drawing/2014/main" id="{7E427479-8D98-FAF7-F42E-F79650D3942E}"/>
              </a:ext>
            </a:extLst>
          </p:cNvPr>
          <p:cNvCxnSpPr>
            <a:cxnSpLocks/>
          </p:cNvCxnSpPr>
          <p:nvPr/>
        </p:nvCxnSpPr>
        <p:spPr>
          <a:xfrm rot="10800000">
            <a:off x="4496448" y="1957221"/>
            <a:ext cx="1136246" cy="932969"/>
          </a:xfrm>
          <a:prstGeom prst="bentConnector3">
            <a:avLst>
              <a:gd name="adj1" fmla="val 7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1198;p24">
            <a:extLst>
              <a:ext uri="{FF2B5EF4-FFF2-40B4-BE49-F238E27FC236}">
                <a16:creationId xmlns:a16="http://schemas.microsoft.com/office/drawing/2014/main" id="{7A5F237F-4AD3-6F2C-B76A-66AADF25473A}"/>
              </a:ext>
            </a:extLst>
          </p:cNvPr>
          <p:cNvSpPr/>
          <p:nvPr/>
        </p:nvSpPr>
        <p:spPr>
          <a:xfrm>
            <a:off x="1931413" y="4053389"/>
            <a:ext cx="267174" cy="261837"/>
          </a:xfrm>
          <a:custGeom>
            <a:avLst/>
            <a:gdLst/>
            <a:ahLst/>
            <a:cxnLst/>
            <a:rect l="l" t="t" r="r" b="b"/>
            <a:pathLst>
              <a:path w="7109" h="6967" extrusionOk="0">
                <a:moveTo>
                  <a:pt x="3574" y="2266"/>
                </a:moveTo>
                <a:cubicBezTo>
                  <a:pt x="4626" y="2266"/>
                  <a:pt x="5265" y="3507"/>
                  <a:pt x="4584" y="4370"/>
                </a:cubicBezTo>
                <a:cubicBezTo>
                  <a:pt x="4325" y="4698"/>
                  <a:pt x="3948" y="4865"/>
                  <a:pt x="3566" y="4865"/>
                </a:cubicBezTo>
                <a:cubicBezTo>
                  <a:pt x="3282" y="4865"/>
                  <a:pt x="2994" y="4772"/>
                  <a:pt x="2751" y="4584"/>
                </a:cubicBezTo>
                <a:cubicBezTo>
                  <a:pt x="1846" y="3870"/>
                  <a:pt x="2262" y="2406"/>
                  <a:pt x="3417" y="2275"/>
                </a:cubicBezTo>
                <a:cubicBezTo>
                  <a:pt x="3470" y="2269"/>
                  <a:pt x="3523" y="2266"/>
                  <a:pt x="3574" y="2266"/>
                </a:cubicBezTo>
                <a:close/>
                <a:moveTo>
                  <a:pt x="3542" y="1"/>
                </a:moveTo>
                <a:cubicBezTo>
                  <a:pt x="3385" y="1"/>
                  <a:pt x="3227" y="12"/>
                  <a:pt x="3072" y="36"/>
                </a:cubicBezTo>
                <a:cubicBezTo>
                  <a:pt x="2893" y="60"/>
                  <a:pt x="2786" y="227"/>
                  <a:pt x="2822" y="393"/>
                </a:cubicBezTo>
                <a:lnTo>
                  <a:pt x="2953" y="941"/>
                </a:lnTo>
                <a:cubicBezTo>
                  <a:pt x="2560" y="1036"/>
                  <a:pt x="2191" y="1215"/>
                  <a:pt x="1869" y="1465"/>
                </a:cubicBezTo>
                <a:lnTo>
                  <a:pt x="1524" y="1025"/>
                </a:lnTo>
                <a:cubicBezTo>
                  <a:pt x="1467" y="954"/>
                  <a:pt x="1382" y="918"/>
                  <a:pt x="1296" y="918"/>
                </a:cubicBezTo>
                <a:cubicBezTo>
                  <a:pt x="1221" y="918"/>
                  <a:pt x="1144" y="945"/>
                  <a:pt x="1084" y="1001"/>
                </a:cubicBezTo>
                <a:cubicBezTo>
                  <a:pt x="977" y="1108"/>
                  <a:pt x="869" y="1227"/>
                  <a:pt x="774" y="1346"/>
                </a:cubicBezTo>
                <a:cubicBezTo>
                  <a:pt x="679" y="1477"/>
                  <a:pt x="584" y="1608"/>
                  <a:pt x="500" y="1739"/>
                </a:cubicBezTo>
                <a:cubicBezTo>
                  <a:pt x="417" y="1894"/>
                  <a:pt x="465" y="2084"/>
                  <a:pt x="619" y="2168"/>
                </a:cubicBezTo>
                <a:lnTo>
                  <a:pt x="1131" y="2406"/>
                </a:lnTo>
                <a:cubicBezTo>
                  <a:pt x="965" y="2775"/>
                  <a:pt x="869" y="3168"/>
                  <a:pt x="869" y="3572"/>
                </a:cubicBezTo>
                <a:lnTo>
                  <a:pt x="310" y="3572"/>
                </a:lnTo>
                <a:cubicBezTo>
                  <a:pt x="131" y="3572"/>
                  <a:pt x="0" y="3727"/>
                  <a:pt x="12" y="3894"/>
                </a:cubicBezTo>
                <a:cubicBezTo>
                  <a:pt x="48" y="4215"/>
                  <a:pt x="119" y="4525"/>
                  <a:pt x="226" y="4823"/>
                </a:cubicBezTo>
                <a:cubicBezTo>
                  <a:pt x="269" y="4942"/>
                  <a:pt x="379" y="5012"/>
                  <a:pt x="494" y="5012"/>
                </a:cubicBezTo>
                <a:cubicBezTo>
                  <a:pt x="540" y="5012"/>
                  <a:pt x="587" y="5001"/>
                  <a:pt x="631" y="4977"/>
                </a:cubicBezTo>
                <a:lnTo>
                  <a:pt x="1143" y="4739"/>
                </a:lnTo>
                <a:cubicBezTo>
                  <a:pt x="1310" y="5096"/>
                  <a:pt x="1572" y="5418"/>
                  <a:pt x="1881" y="5668"/>
                </a:cubicBezTo>
                <a:lnTo>
                  <a:pt x="1536" y="6108"/>
                </a:lnTo>
                <a:cubicBezTo>
                  <a:pt x="1429" y="6251"/>
                  <a:pt x="1465" y="6442"/>
                  <a:pt x="1608" y="6537"/>
                </a:cubicBezTo>
                <a:cubicBezTo>
                  <a:pt x="1869" y="6716"/>
                  <a:pt x="2155" y="6859"/>
                  <a:pt x="2465" y="6954"/>
                </a:cubicBezTo>
                <a:cubicBezTo>
                  <a:pt x="2494" y="6962"/>
                  <a:pt x="2523" y="6966"/>
                  <a:pt x="2551" y="6966"/>
                </a:cubicBezTo>
                <a:cubicBezTo>
                  <a:pt x="2686" y="6966"/>
                  <a:pt x="2804" y="6877"/>
                  <a:pt x="2834" y="6739"/>
                </a:cubicBezTo>
                <a:lnTo>
                  <a:pt x="2965" y="6192"/>
                </a:lnTo>
                <a:cubicBezTo>
                  <a:pt x="3161" y="6233"/>
                  <a:pt x="3361" y="6254"/>
                  <a:pt x="3560" y="6254"/>
                </a:cubicBezTo>
                <a:cubicBezTo>
                  <a:pt x="3760" y="6254"/>
                  <a:pt x="3959" y="6233"/>
                  <a:pt x="4155" y="6192"/>
                </a:cubicBezTo>
                <a:lnTo>
                  <a:pt x="4275" y="6739"/>
                </a:lnTo>
                <a:cubicBezTo>
                  <a:pt x="4312" y="6872"/>
                  <a:pt x="4426" y="6960"/>
                  <a:pt x="4555" y="6960"/>
                </a:cubicBezTo>
                <a:cubicBezTo>
                  <a:pt x="4588" y="6960"/>
                  <a:pt x="4622" y="6954"/>
                  <a:pt x="4656" y="6942"/>
                </a:cubicBezTo>
                <a:cubicBezTo>
                  <a:pt x="4965" y="6847"/>
                  <a:pt x="5251" y="6704"/>
                  <a:pt x="5513" y="6537"/>
                </a:cubicBezTo>
                <a:cubicBezTo>
                  <a:pt x="5656" y="6430"/>
                  <a:pt x="5691" y="6239"/>
                  <a:pt x="5584" y="6097"/>
                </a:cubicBezTo>
                <a:lnTo>
                  <a:pt x="5227" y="5668"/>
                </a:lnTo>
                <a:cubicBezTo>
                  <a:pt x="5549" y="5406"/>
                  <a:pt x="5799" y="5096"/>
                  <a:pt x="5977" y="4727"/>
                </a:cubicBezTo>
                <a:lnTo>
                  <a:pt x="6477" y="4965"/>
                </a:lnTo>
                <a:cubicBezTo>
                  <a:pt x="6518" y="4984"/>
                  <a:pt x="6561" y="4993"/>
                  <a:pt x="6603" y="4993"/>
                </a:cubicBezTo>
                <a:cubicBezTo>
                  <a:pt x="6723" y="4993"/>
                  <a:pt x="6838" y="4922"/>
                  <a:pt x="6882" y="4799"/>
                </a:cubicBezTo>
                <a:cubicBezTo>
                  <a:pt x="6989" y="4501"/>
                  <a:pt x="7061" y="4192"/>
                  <a:pt x="7096" y="3870"/>
                </a:cubicBezTo>
                <a:cubicBezTo>
                  <a:pt x="7108" y="3703"/>
                  <a:pt x="6965" y="3549"/>
                  <a:pt x="6799" y="3549"/>
                </a:cubicBezTo>
                <a:lnTo>
                  <a:pt x="6239" y="3549"/>
                </a:lnTo>
                <a:cubicBezTo>
                  <a:pt x="6227" y="3156"/>
                  <a:pt x="6144" y="2751"/>
                  <a:pt x="5965" y="2382"/>
                </a:cubicBezTo>
                <a:lnTo>
                  <a:pt x="6477" y="2144"/>
                </a:lnTo>
                <a:cubicBezTo>
                  <a:pt x="6632" y="2060"/>
                  <a:pt x="6680" y="1870"/>
                  <a:pt x="6596" y="1727"/>
                </a:cubicBezTo>
                <a:cubicBezTo>
                  <a:pt x="6418" y="1441"/>
                  <a:pt x="6203" y="1179"/>
                  <a:pt x="5965" y="941"/>
                </a:cubicBezTo>
                <a:cubicBezTo>
                  <a:pt x="5920" y="891"/>
                  <a:pt x="5857" y="867"/>
                  <a:pt x="5793" y="867"/>
                </a:cubicBezTo>
                <a:cubicBezTo>
                  <a:pt x="5723" y="867"/>
                  <a:pt x="5652" y="897"/>
                  <a:pt x="5608" y="953"/>
                </a:cubicBezTo>
                <a:lnTo>
                  <a:pt x="5227" y="1453"/>
                </a:lnTo>
                <a:cubicBezTo>
                  <a:pt x="4906" y="1203"/>
                  <a:pt x="4536" y="1025"/>
                  <a:pt x="4144" y="941"/>
                </a:cubicBezTo>
                <a:lnTo>
                  <a:pt x="4275" y="393"/>
                </a:lnTo>
                <a:cubicBezTo>
                  <a:pt x="4310" y="227"/>
                  <a:pt x="4191" y="60"/>
                  <a:pt x="4013" y="36"/>
                </a:cubicBezTo>
                <a:cubicBezTo>
                  <a:pt x="3858" y="12"/>
                  <a:pt x="3700" y="1"/>
                  <a:pt x="35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, símbolo&#10;&#10;Descrição gerada automaticamente">
            <a:extLst>
              <a:ext uri="{FF2B5EF4-FFF2-40B4-BE49-F238E27FC236}">
                <a16:creationId xmlns:a16="http://schemas.microsoft.com/office/drawing/2014/main" id="{A73CB550-AFCF-514B-5E8B-88A9E0CA8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072" y="3819559"/>
            <a:ext cx="388556" cy="388556"/>
          </a:xfrm>
          <a:prstGeom prst="rect">
            <a:avLst/>
          </a:prstGeom>
        </p:spPr>
      </p:pic>
      <p:sp>
        <p:nvSpPr>
          <p:cNvPr id="23" name="Google Shape;1700;p28">
            <a:extLst>
              <a:ext uri="{FF2B5EF4-FFF2-40B4-BE49-F238E27FC236}">
                <a16:creationId xmlns:a16="http://schemas.microsoft.com/office/drawing/2014/main" id="{4846EBCC-E9DA-3171-21EC-7A472AA94278}"/>
              </a:ext>
            </a:extLst>
          </p:cNvPr>
          <p:cNvSpPr/>
          <p:nvPr/>
        </p:nvSpPr>
        <p:spPr>
          <a:xfrm>
            <a:off x="3911520" y="3869004"/>
            <a:ext cx="271890" cy="182941"/>
          </a:xfrm>
          <a:custGeom>
            <a:avLst/>
            <a:gdLst/>
            <a:ahLst/>
            <a:cxnLst/>
            <a:rect l="l" t="t" r="r" b="b"/>
            <a:pathLst>
              <a:path w="31958" h="21503" extrusionOk="0">
                <a:moveTo>
                  <a:pt x="727" y="0"/>
                </a:moveTo>
                <a:cubicBezTo>
                  <a:pt x="322" y="0"/>
                  <a:pt x="1" y="334"/>
                  <a:pt x="1" y="738"/>
                </a:cubicBezTo>
                <a:lnTo>
                  <a:pt x="1" y="21503"/>
                </a:lnTo>
                <a:lnTo>
                  <a:pt x="31957" y="21503"/>
                </a:lnTo>
                <a:lnTo>
                  <a:pt x="31957" y="738"/>
                </a:lnTo>
                <a:cubicBezTo>
                  <a:pt x="31957" y="334"/>
                  <a:pt x="31636" y="0"/>
                  <a:pt x="312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02;p28">
            <a:extLst>
              <a:ext uri="{FF2B5EF4-FFF2-40B4-BE49-F238E27FC236}">
                <a16:creationId xmlns:a16="http://schemas.microsoft.com/office/drawing/2014/main" id="{AF44B158-46F8-ACB3-9225-96668668D3F3}"/>
              </a:ext>
            </a:extLst>
          </p:cNvPr>
          <p:cNvSpPr/>
          <p:nvPr/>
        </p:nvSpPr>
        <p:spPr>
          <a:xfrm flipV="1">
            <a:off x="3886183" y="4047309"/>
            <a:ext cx="318419" cy="65964"/>
          </a:xfrm>
          <a:custGeom>
            <a:avLst/>
            <a:gdLst/>
            <a:ahLst/>
            <a:cxnLst/>
            <a:rect l="l" t="t" r="r" b="b"/>
            <a:pathLst>
              <a:path w="38446" h="1408" extrusionOk="0">
                <a:moveTo>
                  <a:pt x="1" y="1"/>
                </a:moveTo>
                <a:lnTo>
                  <a:pt x="1" y="846"/>
                </a:lnTo>
                <a:cubicBezTo>
                  <a:pt x="24" y="1025"/>
                  <a:pt x="131" y="1191"/>
                  <a:pt x="298" y="1263"/>
                </a:cubicBezTo>
                <a:cubicBezTo>
                  <a:pt x="483" y="1350"/>
                  <a:pt x="688" y="1407"/>
                  <a:pt x="886" y="1407"/>
                </a:cubicBezTo>
                <a:cubicBezTo>
                  <a:pt x="905" y="1407"/>
                  <a:pt x="923" y="1407"/>
                  <a:pt x="941" y="1406"/>
                </a:cubicBezTo>
                <a:lnTo>
                  <a:pt x="37517" y="1406"/>
                </a:lnTo>
                <a:cubicBezTo>
                  <a:pt x="38029" y="1406"/>
                  <a:pt x="38446" y="1156"/>
                  <a:pt x="38446" y="846"/>
                </a:cubicBezTo>
                <a:lnTo>
                  <a:pt x="38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04;p28">
            <a:extLst>
              <a:ext uri="{FF2B5EF4-FFF2-40B4-BE49-F238E27FC236}">
                <a16:creationId xmlns:a16="http://schemas.microsoft.com/office/drawing/2014/main" id="{F6E6F6ED-9087-D1D4-B9A9-51FF8B4B6BA8}"/>
              </a:ext>
            </a:extLst>
          </p:cNvPr>
          <p:cNvSpPr/>
          <p:nvPr/>
        </p:nvSpPr>
        <p:spPr>
          <a:xfrm>
            <a:off x="3925296" y="3880557"/>
            <a:ext cx="243426" cy="170886"/>
          </a:xfrm>
          <a:custGeom>
            <a:avLst/>
            <a:gdLst/>
            <a:ahLst/>
            <a:cxnLst/>
            <a:rect l="l" t="t" r="r" b="b"/>
            <a:pathLst>
              <a:path w="18849" h="15003" extrusionOk="0">
                <a:moveTo>
                  <a:pt x="1215" y="1"/>
                </a:moveTo>
                <a:cubicBezTo>
                  <a:pt x="536" y="1"/>
                  <a:pt x="1" y="548"/>
                  <a:pt x="1" y="1215"/>
                </a:cubicBezTo>
                <a:lnTo>
                  <a:pt x="1" y="13788"/>
                </a:lnTo>
                <a:cubicBezTo>
                  <a:pt x="1" y="14455"/>
                  <a:pt x="536" y="15002"/>
                  <a:pt x="1215" y="15002"/>
                </a:cubicBezTo>
                <a:lnTo>
                  <a:pt x="17634" y="15002"/>
                </a:lnTo>
                <a:cubicBezTo>
                  <a:pt x="18300" y="15002"/>
                  <a:pt x="18848" y="14455"/>
                  <a:pt x="18848" y="13788"/>
                </a:cubicBezTo>
                <a:lnTo>
                  <a:pt x="18848" y="1215"/>
                </a:lnTo>
                <a:cubicBezTo>
                  <a:pt x="18848" y="548"/>
                  <a:pt x="18300" y="1"/>
                  <a:pt x="1763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18;p28">
            <a:extLst>
              <a:ext uri="{FF2B5EF4-FFF2-40B4-BE49-F238E27FC236}">
                <a16:creationId xmlns:a16="http://schemas.microsoft.com/office/drawing/2014/main" id="{D2B59EEA-E65B-3574-DA2B-594A3BA28F68}"/>
              </a:ext>
            </a:extLst>
          </p:cNvPr>
          <p:cNvSpPr/>
          <p:nvPr/>
        </p:nvSpPr>
        <p:spPr>
          <a:xfrm>
            <a:off x="5545303" y="3909563"/>
            <a:ext cx="196913" cy="193959"/>
          </a:xfrm>
          <a:custGeom>
            <a:avLst/>
            <a:gdLst/>
            <a:ahLst/>
            <a:cxnLst/>
            <a:rect l="l" t="t" r="r" b="b"/>
            <a:pathLst>
              <a:path w="9264" h="9125" extrusionOk="0">
                <a:moveTo>
                  <a:pt x="7537" y="0"/>
                </a:moveTo>
                <a:lnTo>
                  <a:pt x="357" y="7191"/>
                </a:lnTo>
                <a:cubicBezTo>
                  <a:pt x="0" y="7549"/>
                  <a:pt x="95" y="8215"/>
                  <a:pt x="572" y="8692"/>
                </a:cubicBezTo>
                <a:cubicBezTo>
                  <a:pt x="856" y="8976"/>
                  <a:pt x="1213" y="9124"/>
                  <a:pt x="1530" y="9124"/>
                </a:cubicBezTo>
                <a:cubicBezTo>
                  <a:pt x="1744" y="9124"/>
                  <a:pt x="1940" y="9057"/>
                  <a:pt x="2084" y="8918"/>
                </a:cubicBezTo>
                <a:lnTo>
                  <a:pt x="9263" y="1726"/>
                </a:lnTo>
                <a:lnTo>
                  <a:pt x="75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720;p28">
            <a:extLst>
              <a:ext uri="{FF2B5EF4-FFF2-40B4-BE49-F238E27FC236}">
                <a16:creationId xmlns:a16="http://schemas.microsoft.com/office/drawing/2014/main" id="{C17469B0-3941-A462-05FC-4976A5305D4C}"/>
              </a:ext>
            </a:extLst>
          </p:cNvPr>
          <p:cNvSpPr/>
          <p:nvPr/>
        </p:nvSpPr>
        <p:spPr>
          <a:xfrm>
            <a:off x="5583554" y="3850684"/>
            <a:ext cx="221427" cy="202012"/>
          </a:xfrm>
          <a:custGeom>
            <a:avLst/>
            <a:gdLst/>
            <a:ahLst/>
            <a:cxnLst/>
            <a:rect l="l" t="t" r="r" b="b"/>
            <a:pathLst>
              <a:path w="14062" h="12829" extrusionOk="0">
                <a:moveTo>
                  <a:pt x="7037" y="1205"/>
                </a:moveTo>
                <a:cubicBezTo>
                  <a:pt x="8323" y="1205"/>
                  <a:pt x="9561" y="1693"/>
                  <a:pt x="10514" y="2562"/>
                </a:cubicBezTo>
                <a:cubicBezTo>
                  <a:pt x="10561" y="2610"/>
                  <a:pt x="10621" y="2670"/>
                  <a:pt x="10680" y="2729"/>
                </a:cubicBezTo>
                <a:cubicBezTo>
                  <a:pt x="10930" y="2979"/>
                  <a:pt x="11157" y="3253"/>
                  <a:pt x="11359" y="3563"/>
                </a:cubicBezTo>
                <a:cubicBezTo>
                  <a:pt x="11538" y="3836"/>
                  <a:pt x="11692" y="4134"/>
                  <a:pt x="11823" y="4444"/>
                </a:cubicBezTo>
                <a:cubicBezTo>
                  <a:pt x="11883" y="4586"/>
                  <a:pt x="11931" y="4741"/>
                  <a:pt x="11978" y="4884"/>
                </a:cubicBezTo>
                <a:cubicBezTo>
                  <a:pt x="12097" y="5289"/>
                  <a:pt x="12181" y="5694"/>
                  <a:pt x="12204" y="6110"/>
                </a:cubicBezTo>
                <a:cubicBezTo>
                  <a:pt x="12204" y="6289"/>
                  <a:pt x="12204" y="6468"/>
                  <a:pt x="12204" y="6646"/>
                </a:cubicBezTo>
                <a:cubicBezTo>
                  <a:pt x="12192" y="6813"/>
                  <a:pt x="12181" y="6980"/>
                  <a:pt x="12157" y="7134"/>
                </a:cubicBezTo>
                <a:cubicBezTo>
                  <a:pt x="11760" y="9912"/>
                  <a:pt x="9405" y="11612"/>
                  <a:pt x="6977" y="11612"/>
                </a:cubicBezTo>
                <a:cubicBezTo>
                  <a:pt x="5689" y="11612"/>
                  <a:pt x="4382" y="11135"/>
                  <a:pt x="3334" y="10087"/>
                </a:cubicBezTo>
                <a:lnTo>
                  <a:pt x="3334" y="10075"/>
                </a:lnTo>
                <a:cubicBezTo>
                  <a:pt x="3203" y="9956"/>
                  <a:pt x="3096" y="9825"/>
                  <a:pt x="2989" y="9694"/>
                </a:cubicBezTo>
                <a:lnTo>
                  <a:pt x="2953" y="9659"/>
                </a:lnTo>
                <a:cubicBezTo>
                  <a:pt x="2739" y="9397"/>
                  <a:pt x="2560" y="9111"/>
                  <a:pt x="2406" y="8813"/>
                </a:cubicBezTo>
                <a:cubicBezTo>
                  <a:pt x="2370" y="8754"/>
                  <a:pt x="2334" y="8694"/>
                  <a:pt x="2310" y="8635"/>
                </a:cubicBezTo>
                <a:cubicBezTo>
                  <a:pt x="2239" y="8492"/>
                  <a:pt x="2179" y="8349"/>
                  <a:pt x="2132" y="8194"/>
                </a:cubicBezTo>
                <a:cubicBezTo>
                  <a:pt x="1870" y="7468"/>
                  <a:pt x="1763" y="6694"/>
                  <a:pt x="1834" y="5932"/>
                </a:cubicBezTo>
                <a:cubicBezTo>
                  <a:pt x="1882" y="5444"/>
                  <a:pt x="1989" y="4956"/>
                  <a:pt x="2167" y="4503"/>
                </a:cubicBezTo>
                <a:cubicBezTo>
                  <a:pt x="2191" y="4444"/>
                  <a:pt x="2215" y="4372"/>
                  <a:pt x="2251" y="4313"/>
                </a:cubicBezTo>
                <a:cubicBezTo>
                  <a:pt x="2275" y="4241"/>
                  <a:pt x="2298" y="4182"/>
                  <a:pt x="2334" y="4122"/>
                </a:cubicBezTo>
                <a:cubicBezTo>
                  <a:pt x="2358" y="4074"/>
                  <a:pt x="2382" y="4027"/>
                  <a:pt x="2406" y="3991"/>
                </a:cubicBezTo>
                <a:cubicBezTo>
                  <a:pt x="2441" y="3908"/>
                  <a:pt x="2489" y="3824"/>
                  <a:pt x="2536" y="3753"/>
                </a:cubicBezTo>
                <a:cubicBezTo>
                  <a:pt x="2584" y="3670"/>
                  <a:pt x="2608" y="3634"/>
                  <a:pt x="2644" y="3574"/>
                </a:cubicBezTo>
                <a:lnTo>
                  <a:pt x="2667" y="3539"/>
                </a:lnTo>
                <a:cubicBezTo>
                  <a:pt x="2691" y="3491"/>
                  <a:pt x="2727" y="3443"/>
                  <a:pt x="2763" y="3408"/>
                </a:cubicBezTo>
                <a:cubicBezTo>
                  <a:pt x="2929" y="3158"/>
                  <a:pt x="3120" y="2931"/>
                  <a:pt x="3334" y="2729"/>
                </a:cubicBezTo>
                <a:cubicBezTo>
                  <a:pt x="3644" y="2408"/>
                  <a:pt x="3989" y="2146"/>
                  <a:pt x="4370" y="1919"/>
                </a:cubicBezTo>
                <a:cubicBezTo>
                  <a:pt x="4561" y="1800"/>
                  <a:pt x="4763" y="1705"/>
                  <a:pt x="4965" y="1622"/>
                </a:cubicBezTo>
                <a:cubicBezTo>
                  <a:pt x="5465" y="1407"/>
                  <a:pt x="5989" y="1277"/>
                  <a:pt x="6537" y="1229"/>
                </a:cubicBezTo>
                <a:cubicBezTo>
                  <a:pt x="6704" y="1205"/>
                  <a:pt x="6870" y="1205"/>
                  <a:pt x="7037" y="1205"/>
                </a:cubicBezTo>
                <a:close/>
                <a:moveTo>
                  <a:pt x="7012" y="1"/>
                </a:moveTo>
                <a:cubicBezTo>
                  <a:pt x="6168" y="1"/>
                  <a:pt x="5318" y="169"/>
                  <a:pt x="4513" y="515"/>
                </a:cubicBezTo>
                <a:cubicBezTo>
                  <a:pt x="4191" y="645"/>
                  <a:pt x="3882" y="800"/>
                  <a:pt x="3584" y="991"/>
                </a:cubicBezTo>
                <a:cubicBezTo>
                  <a:pt x="3287" y="1181"/>
                  <a:pt x="3013" y="1396"/>
                  <a:pt x="2751" y="1622"/>
                </a:cubicBezTo>
                <a:cubicBezTo>
                  <a:pt x="2656" y="1705"/>
                  <a:pt x="2572" y="1788"/>
                  <a:pt x="2477" y="1884"/>
                </a:cubicBezTo>
                <a:lnTo>
                  <a:pt x="2406" y="1955"/>
                </a:lnTo>
                <a:cubicBezTo>
                  <a:pt x="298" y="4134"/>
                  <a:pt x="0" y="7503"/>
                  <a:pt x="1715" y="10016"/>
                </a:cubicBezTo>
                <a:cubicBezTo>
                  <a:pt x="1810" y="10147"/>
                  <a:pt x="1905" y="10266"/>
                  <a:pt x="2001" y="10397"/>
                </a:cubicBezTo>
                <a:cubicBezTo>
                  <a:pt x="2120" y="10551"/>
                  <a:pt x="2263" y="10706"/>
                  <a:pt x="2406" y="10849"/>
                </a:cubicBezTo>
                <a:lnTo>
                  <a:pt x="2477" y="10932"/>
                </a:lnTo>
                <a:cubicBezTo>
                  <a:pt x="2775" y="11230"/>
                  <a:pt x="3108" y="11504"/>
                  <a:pt x="3453" y="11730"/>
                </a:cubicBezTo>
                <a:cubicBezTo>
                  <a:pt x="4544" y="12468"/>
                  <a:pt x="5794" y="12829"/>
                  <a:pt x="7037" y="12829"/>
                </a:cubicBezTo>
                <a:cubicBezTo>
                  <a:pt x="8682" y="12829"/>
                  <a:pt x="10315" y="12196"/>
                  <a:pt x="11550" y="10968"/>
                </a:cubicBezTo>
                <a:cubicBezTo>
                  <a:pt x="13716" y="8813"/>
                  <a:pt x="14062" y="5420"/>
                  <a:pt x="12359" y="2872"/>
                </a:cubicBezTo>
                <a:cubicBezTo>
                  <a:pt x="12121" y="2515"/>
                  <a:pt x="11847" y="2181"/>
                  <a:pt x="11538" y="1872"/>
                </a:cubicBezTo>
                <a:cubicBezTo>
                  <a:pt x="11454" y="1788"/>
                  <a:pt x="11359" y="1705"/>
                  <a:pt x="11276" y="1622"/>
                </a:cubicBezTo>
                <a:cubicBezTo>
                  <a:pt x="10076" y="560"/>
                  <a:pt x="8553" y="1"/>
                  <a:pt x="70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1721;p28">
            <a:extLst>
              <a:ext uri="{FF2B5EF4-FFF2-40B4-BE49-F238E27FC236}">
                <a16:creationId xmlns:a16="http://schemas.microsoft.com/office/drawing/2014/main" id="{AA6ED2D6-95D3-C1D8-F098-51E8937C2E2B}"/>
              </a:ext>
            </a:extLst>
          </p:cNvPr>
          <p:cNvSpPr/>
          <p:nvPr/>
        </p:nvSpPr>
        <p:spPr>
          <a:xfrm>
            <a:off x="5604485" y="3869004"/>
            <a:ext cx="174736" cy="165371"/>
          </a:xfrm>
          <a:custGeom>
            <a:avLst/>
            <a:gdLst/>
            <a:ahLst/>
            <a:cxnLst/>
            <a:rect l="l" t="t" r="r" b="b"/>
            <a:pathLst>
              <a:path w="10990" h="10401" extrusionOk="0">
                <a:moveTo>
                  <a:pt x="5705" y="1"/>
                </a:moveTo>
                <a:cubicBezTo>
                  <a:pt x="4697" y="1"/>
                  <a:pt x="3687" y="293"/>
                  <a:pt x="2810" y="884"/>
                </a:cubicBezTo>
                <a:cubicBezTo>
                  <a:pt x="822" y="2230"/>
                  <a:pt x="0" y="4754"/>
                  <a:pt x="834" y="7004"/>
                </a:cubicBezTo>
                <a:cubicBezTo>
                  <a:pt x="881" y="7147"/>
                  <a:pt x="941" y="7290"/>
                  <a:pt x="1012" y="7433"/>
                </a:cubicBezTo>
                <a:cubicBezTo>
                  <a:pt x="1191" y="7814"/>
                  <a:pt x="1417" y="8171"/>
                  <a:pt x="1691" y="8492"/>
                </a:cubicBezTo>
                <a:cubicBezTo>
                  <a:pt x="1798" y="8623"/>
                  <a:pt x="1905" y="8754"/>
                  <a:pt x="2036" y="8873"/>
                </a:cubicBezTo>
                <a:cubicBezTo>
                  <a:pt x="3048" y="9891"/>
                  <a:pt x="4379" y="10400"/>
                  <a:pt x="5709" y="10400"/>
                </a:cubicBezTo>
                <a:cubicBezTo>
                  <a:pt x="7040" y="10400"/>
                  <a:pt x="8370" y="9891"/>
                  <a:pt x="9382" y="8873"/>
                </a:cubicBezTo>
                <a:cubicBezTo>
                  <a:pt x="10430" y="7837"/>
                  <a:pt x="10990" y="6385"/>
                  <a:pt x="10894" y="4909"/>
                </a:cubicBezTo>
                <a:cubicBezTo>
                  <a:pt x="10883" y="4492"/>
                  <a:pt x="10799" y="4087"/>
                  <a:pt x="10680" y="3682"/>
                </a:cubicBezTo>
                <a:cubicBezTo>
                  <a:pt x="10633" y="3527"/>
                  <a:pt x="10585" y="3385"/>
                  <a:pt x="10525" y="3230"/>
                </a:cubicBezTo>
                <a:cubicBezTo>
                  <a:pt x="10263" y="2599"/>
                  <a:pt x="9871" y="2015"/>
                  <a:pt x="9382" y="1527"/>
                </a:cubicBezTo>
                <a:cubicBezTo>
                  <a:pt x="9323" y="1468"/>
                  <a:pt x="9263" y="1408"/>
                  <a:pt x="9216" y="1360"/>
                </a:cubicBezTo>
                <a:cubicBezTo>
                  <a:pt x="8229" y="460"/>
                  <a:pt x="6969" y="1"/>
                  <a:pt x="57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725;p28">
            <a:extLst>
              <a:ext uri="{FF2B5EF4-FFF2-40B4-BE49-F238E27FC236}">
                <a16:creationId xmlns:a16="http://schemas.microsoft.com/office/drawing/2014/main" id="{3E932F0C-A56B-EADA-5B5B-5481F30A6773}"/>
              </a:ext>
            </a:extLst>
          </p:cNvPr>
          <p:cNvSpPr/>
          <p:nvPr/>
        </p:nvSpPr>
        <p:spPr>
          <a:xfrm>
            <a:off x="5492204" y="4013837"/>
            <a:ext cx="146846" cy="145780"/>
          </a:xfrm>
          <a:custGeom>
            <a:avLst/>
            <a:gdLst/>
            <a:ahLst/>
            <a:cxnLst/>
            <a:rect l="l" t="t" r="r" b="b"/>
            <a:pathLst>
              <a:path w="9002" h="8850" extrusionOk="0">
                <a:moveTo>
                  <a:pt x="6621" y="0"/>
                </a:moveTo>
                <a:lnTo>
                  <a:pt x="5013" y="1596"/>
                </a:lnTo>
                <a:lnTo>
                  <a:pt x="3525" y="3084"/>
                </a:lnTo>
                <a:lnTo>
                  <a:pt x="929" y="5668"/>
                </a:lnTo>
                <a:lnTo>
                  <a:pt x="632" y="5965"/>
                </a:lnTo>
                <a:cubicBezTo>
                  <a:pt x="489" y="6108"/>
                  <a:pt x="370" y="6275"/>
                  <a:pt x="286" y="6466"/>
                </a:cubicBezTo>
                <a:cubicBezTo>
                  <a:pt x="1" y="7108"/>
                  <a:pt x="132" y="7859"/>
                  <a:pt x="632" y="8359"/>
                </a:cubicBezTo>
                <a:cubicBezTo>
                  <a:pt x="959" y="8686"/>
                  <a:pt x="1391" y="8850"/>
                  <a:pt x="1824" y="8850"/>
                </a:cubicBezTo>
                <a:cubicBezTo>
                  <a:pt x="2257" y="8850"/>
                  <a:pt x="2691" y="8686"/>
                  <a:pt x="3025" y="8359"/>
                </a:cubicBezTo>
                <a:lnTo>
                  <a:pt x="4323" y="7061"/>
                </a:lnTo>
                <a:lnTo>
                  <a:pt x="5716" y="5668"/>
                </a:lnTo>
                <a:lnTo>
                  <a:pt x="9002" y="2394"/>
                </a:lnTo>
                <a:lnTo>
                  <a:pt x="8692" y="2060"/>
                </a:lnTo>
                <a:lnTo>
                  <a:pt x="7323" y="703"/>
                </a:lnTo>
                <a:lnTo>
                  <a:pt x="6966" y="334"/>
                </a:lnTo>
                <a:lnTo>
                  <a:pt x="66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192;p24">
            <a:extLst>
              <a:ext uri="{FF2B5EF4-FFF2-40B4-BE49-F238E27FC236}">
                <a16:creationId xmlns:a16="http://schemas.microsoft.com/office/drawing/2014/main" id="{024783FF-4D12-6FB0-5F66-3FCBF2C251BE}"/>
              </a:ext>
            </a:extLst>
          </p:cNvPr>
          <p:cNvSpPr txBox="1"/>
          <p:nvPr/>
        </p:nvSpPr>
        <p:spPr>
          <a:xfrm>
            <a:off x="6986698" y="4254032"/>
            <a:ext cx="1367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0D0D0D"/>
                </a:solidFill>
                <a:latin typeface="Fira Sans"/>
                <a:ea typeface="Fira Sans"/>
                <a:cs typeface="Fira Sans"/>
                <a:sym typeface="Fira Sans"/>
              </a:rPr>
              <a:t>Conectores</a:t>
            </a:r>
            <a:endParaRPr b="1" dirty="0">
              <a:solidFill>
                <a:srgbClr val="0D0D0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46" name="Google Shape;1104;p24">
            <a:extLst>
              <a:ext uri="{FF2B5EF4-FFF2-40B4-BE49-F238E27FC236}">
                <a16:creationId xmlns:a16="http://schemas.microsoft.com/office/drawing/2014/main" id="{69B3E3C6-C6D2-999C-39F2-682B848C4035}"/>
              </a:ext>
            </a:extLst>
          </p:cNvPr>
          <p:cNvGrpSpPr/>
          <p:nvPr/>
        </p:nvGrpSpPr>
        <p:grpSpPr>
          <a:xfrm>
            <a:off x="7443761" y="3726349"/>
            <a:ext cx="481094" cy="566970"/>
            <a:chOff x="5889348" y="3137098"/>
            <a:chExt cx="481094" cy="566970"/>
          </a:xfrm>
        </p:grpSpPr>
        <p:sp>
          <p:nvSpPr>
            <p:cNvPr id="1047" name="Google Shape;1105;p24">
              <a:extLst>
                <a:ext uri="{FF2B5EF4-FFF2-40B4-BE49-F238E27FC236}">
                  <a16:creationId xmlns:a16="http://schemas.microsoft.com/office/drawing/2014/main" id="{1390B180-85B0-C226-02A9-5421B89C6A42}"/>
                </a:ext>
              </a:extLst>
            </p:cNvPr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106;p24">
              <a:extLst>
                <a:ext uri="{FF2B5EF4-FFF2-40B4-BE49-F238E27FC236}">
                  <a16:creationId xmlns:a16="http://schemas.microsoft.com/office/drawing/2014/main" id="{2ABD8233-E58E-2BB1-C057-53616D0B570C}"/>
                </a:ext>
              </a:extLst>
            </p:cNvPr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107;p24">
              <a:extLst>
                <a:ext uri="{FF2B5EF4-FFF2-40B4-BE49-F238E27FC236}">
                  <a16:creationId xmlns:a16="http://schemas.microsoft.com/office/drawing/2014/main" id="{D359FA5C-C6CF-BFF7-5DBE-4A1A443FD414}"/>
                </a:ext>
              </a:extLst>
            </p:cNvPr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061" name="Conexão: Ângulo Reto 1060">
            <a:extLst>
              <a:ext uri="{FF2B5EF4-FFF2-40B4-BE49-F238E27FC236}">
                <a16:creationId xmlns:a16="http://schemas.microsoft.com/office/drawing/2014/main" id="{6E244348-DE7F-3576-2A86-38F5FDAC392B}"/>
              </a:ext>
            </a:extLst>
          </p:cNvPr>
          <p:cNvCxnSpPr>
            <a:cxnSpLocks/>
            <a:stCxn id="1204" idx="1"/>
          </p:cNvCxnSpPr>
          <p:nvPr/>
        </p:nvCxnSpPr>
        <p:spPr>
          <a:xfrm rot="10800000">
            <a:off x="6120145" y="3459711"/>
            <a:ext cx="1329511" cy="522673"/>
          </a:xfrm>
          <a:prstGeom prst="bentConnector3">
            <a:avLst>
              <a:gd name="adj1" fmla="val 99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4" name="Imagem 1203">
            <a:extLst>
              <a:ext uri="{FF2B5EF4-FFF2-40B4-BE49-F238E27FC236}">
                <a16:creationId xmlns:a16="http://schemas.microsoft.com/office/drawing/2014/main" id="{EADD092E-EA1D-A254-CB1D-BFA7FE43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655" y="3761789"/>
            <a:ext cx="441187" cy="4411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11A5BC7-340F-2564-538D-916A578A831E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4.1 Ficheiros Logs</a:t>
            </a:r>
            <a:endParaRPr dirty="0"/>
          </a:p>
        </p:txBody>
      </p:sp>
      <p:grpSp>
        <p:nvGrpSpPr>
          <p:cNvPr id="674" name="Google Shape;674;p22"/>
          <p:cNvGrpSpPr/>
          <p:nvPr/>
        </p:nvGrpSpPr>
        <p:grpSpPr>
          <a:xfrm>
            <a:off x="5233257" y="4082679"/>
            <a:ext cx="3726630" cy="682829"/>
            <a:chOff x="5143464" y="2542650"/>
            <a:chExt cx="3726630" cy="682829"/>
          </a:xfrm>
        </p:grpSpPr>
        <p:sp>
          <p:nvSpPr>
            <p:cNvPr id="675" name="Google Shape;675;p22"/>
            <p:cNvSpPr/>
            <p:nvPr/>
          </p:nvSpPr>
          <p:spPr>
            <a:xfrm>
              <a:off x="5225550" y="2542650"/>
              <a:ext cx="3327577" cy="681573"/>
            </a:xfrm>
            <a:custGeom>
              <a:avLst/>
              <a:gdLst/>
              <a:ahLst/>
              <a:cxnLst/>
              <a:rect l="l" t="t" r="r" b="b"/>
              <a:pathLst>
                <a:path w="97191" h="25302" extrusionOk="0">
                  <a:moveTo>
                    <a:pt x="0" y="0"/>
                  </a:moveTo>
                  <a:lnTo>
                    <a:pt x="0" y="25301"/>
                  </a:lnTo>
                  <a:lnTo>
                    <a:pt x="97191" y="25301"/>
                  </a:lnTo>
                  <a:lnTo>
                    <a:pt x="97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8188845" y="2544230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1"/>
                  </a:moveTo>
                  <a:cubicBezTo>
                    <a:pt x="5668" y="1"/>
                    <a:pt x="0" y="5668"/>
                    <a:pt x="0" y="12645"/>
                  </a:cubicBezTo>
                  <a:cubicBezTo>
                    <a:pt x="0" y="19634"/>
                    <a:pt x="5668" y="25290"/>
                    <a:pt x="12645" y="25290"/>
                  </a:cubicBezTo>
                  <a:cubicBezTo>
                    <a:pt x="19634" y="25290"/>
                    <a:pt x="25289" y="19634"/>
                    <a:pt x="25289" y="12645"/>
                  </a:cubicBezTo>
                  <a:cubicBezTo>
                    <a:pt x="25289" y="5668"/>
                    <a:pt x="19634" y="1"/>
                    <a:pt x="1264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251394" y="2606779"/>
              <a:ext cx="556475" cy="556475"/>
            </a:xfrm>
            <a:custGeom>
              <a:avLst/>
              <a:gdLst/>
              <a:ahLst/>
              <a:cxnLst/>
              <a:rect l="l" t="t" r="r" b="b"/>
              <a:pathLst>
                <a:path w="20658" h="20658" fill="none" extrusionOk="0">
                  <a:moveTo>
                    <a:pt x="20657" y="10323"/>
                  </a:moveTo>
                  <a:cubicBezTo>
                    <a:pt x="20657" y="16026"/>
                    <a:pt x="16026" y="20658"/>
                    <a:pt x="10323" y="20658"/>
                  </a:cubicBezTo>
                  <a:cubicBezTo>
                    <a:pt x="4620" y="20658"/>
                    <a:pt x="0" y="16026"/>
                    <a:pt x="0" y="10323"/>
                  </a:cubicBezTo>
                  <a:cubicBezTo>
                    <a:pt x="0" y="4620"/>
                    <a:pt x="4620" y="1"/>
                    <a:pt x="10323" y="1"/>
                  </a:cubicBezTo>
                  <a:cubicBezTo>
                    <a:pt x="16026" y="1"/>
                    <a:pt x="20657" y="4620"/>
                    <a:pt x="20657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8280244" y="2635656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0"/>
                  </a:moveTo>
                  <a:cubicBezTo>
                    <a:pt x="4144" y="0"/>
                    <a:pt x="1" y="4144"/>
                    <a:pt x="1" y="9251"/>
                  </a:cubicBezTo>
                  <a:cubicBezTo>
                    <a:pt x="1" y="14359"/>
                    <a:pt x="4144" y="18502"/>
                    <a:pt x="9252" y="18502"/>
                  </a:cubicBezTo>
                  <a:cubicBezTo>
                    <a:pt x="14360" y="18502"/>
                    <a:pt x="18503" y="14359"/>
                    <a:pt x="18503" y="9251"/>
                  </a:cubicBezTo>
                  <a:cubicBezTo>
                    <a:pt x="18503" y="4144"/>
                    <a:pt x="14360" y="0"/>
                    <a:pt x="9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 txBox="1"/>
            <p:nvPr/>
          </p:nvSpPr>
          <p:spPr>
            <a:xfrm>
              <a:off x="6713800" y="2735750"/>
              <a:ext cx="1367124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 i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Container</a:t>
              </a:r>
              <a:endParaRPr b="1" i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2" name="Google Shape;682;p22"/>
            <p:cNvSpPr txBox="1"/>
            <p:nvPr/>
          </p:nvSpPr>
          <p:spPr>
            <a:xfrm>
              <a:off x="5143464" y="2635656"/>
              <a:ext cx="2167141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Cópia da base de dados da plataforma </a:t>
              </a:r>
              <a:r>
                <a:rPr lang="pt-PT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SmartEmotion</a:t>
              </a: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62471" y="2384714"/>
            <a:ext cx="3645128" cy="682542"/>
            <a:chOff x="5224966" y="4118027"/>
            <a:chExt cx="3645128" cy="682542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4966" y="4118027"/>
              <a:ext cx="3645128" cy="682542"/>
              <a:chOff x="5224966" y="4118027"/>
              <a:chExt cx="3645128" cy="682542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80244" y="4210719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8391226" y="4320732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7033324" y="4310327"/>
                <a:ext cx="1047600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Ficheiros </a:t>
                </a:r>
                <a:r>
                  <a:rPr lang="en" b="1" i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logs</a:t>
                </a:r>
                <a:endParaRPr b="1" i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224966" y="4222174"/>
                <a:ext cx="2008002" cy="48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i="1" dirty="0" err="1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Auth</a:t>
                </a:r>
                <a:r>
                  <a:rPr lang="en" i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, syslog, nginx, MySQL, logs customizados</a:t>
                </a:r>
                <a:endParaRPr i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215642" y="861022"/>
            <a:ext cx="4865269" cy="4151277"/>
            <a:chOff x="470500" y="1150745"/>
            <a:chExt cx="4370425" cy="3805878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103151" y="4048202"/>
              <a:ext cx="3438423" cy="291514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105832" y="1917222"/>
              <a:ext cx="3428903" cy="2184467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1" cy="682514"/>
            <a:chOff x="5157216" y="1465519"/>
            <a:chExt cx="3712851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6459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1" y="1653038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Análise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9" name="Google Shape;859;p22"/>
            <p:cNvSpPr txBox="1"/>
            <p:nvPr/>
          </p:nvSpPr>
          <p:spPr>
            <a:xfrm>
              <a:off x="6909853" y="1566044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Análise de vulnerabilidades</a:t>
              </a: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1" name="Google Shape;861;p22"/>
          <p:cNvGrpSpPr/>
          <p:nvPr/>
        </p:nvGrpSpPr>
        <p:grpSpPr>
          <a:xfrm>
            <a:off x="5157216" y="3233519"/>
            <a:ext cx="3712851" cy="683181"/>
            <a:chOff x="5157216" y="3334819"/>
            <a:chExt cx="3712851" cy="683181"/>
          </a:xfrm>
        </p:grpSpPr>
        <p:sp>
          <p:nvSpPr>
            <p:cNvPr id="862" name="Google Shape;862;p22"/>
            <p:cNvSpPr/>
            <p:nvPr/>
          </p:nvSpPr>
          <p:spPr>
            <a:xfrm>
              <a:off x="5542385" y="3336427"/>
              <a:ext cx="3327682" cy="681573"/>
            </a:xfrm>
            <a:custGeom>
              <a:avLst/>
              <a:gdLst/>
              <a:ahLst/>
              <a:cxnLst/>
              <a:rect l="l" t="t" r="r" b="b"/>
              <a:pathLst>
                <a:path w="94799" h="25302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5157216" y="33348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1"/>
                  </a:moveTo>
                  <a:cubicBezTo>
                    <a:pt x="5656" y="1"/>
                    <a:pt x="0" y="5656"/>
                    <a:pt x="0" y="12645"/>
                  </a:cubicBezTo>
                  <a:cubicBezTo>
                    <a:pt x="0" y="19634"/>
                    <a:pt x="5656" y="25290"/>
                    <a:pt x="12645" y="25290"/>
                  </a:cubicBezTo>
                  <a:cubicBezTo>
                    <a:pt x="19634" y="25290"/>
                    <a:pt x="25289" y="19634"/>
                    <a:pt x="25289" y="12645"/>
                  </a:cubicBezTo>
                  <a:cubicBezTo>
                    <a:pt x="25289" y="5656"/>
                    <a:pt x="19634" y="1"/>
                    <a:pt x="1264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5219738" y="3397368"/>
              <a:ext cx="556179" cy="556152"/>
            </a:xfrm>
            <a:custGeom>
              <a:avLst/>
              <a:gdLst/>
              <a:ahLst/>
              <a:cxnLst/>
              <a:rect l="l" t="t" r="r" b="b"/>
              <a:pathLst>
                <a:path w="20647" h="20646" fill="none" extrusionOk="0">
                  <a:moveTo>
                    <a:pt x="20646" y="10323"/>
                  </a:moveTo>
                  <a:cubicBezTo>
                    <a:pt x="20646" y="16026"/>
                    <a:pt x="16027" y="20646"/>
                    <a:pt x="10324" y="20646"/>
                  </a:cubicBezTo>
                  <a:cubicBezTo>
                    <a:pt x="4621" y="20646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5248615" y="3426245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0"/>
                  </a:moveTo>
                  <a:cubicBezTo>
                    <a:pt x="4144" y="0"/>
                    <a:pt x="0" y="4143"/>
                    <a:pt x="0" y="9251"/>
                  </a:cubicBezTo>
                  <a:cubicBezTo>
                    <a:pt x="0" y="14359"/>
                    <a:pt x="4144" y="18502"/>
                    <a:pt x="9252" y="18502"/>
                  </a:cubicBezTo>
                  <a:cubicBezTo>
                    <a:pt x="14359" y="18502"/>
                    <a:pt x="18503" y="14359"/>
                    <a:pt x="18503" y="9251"/>
                  </a:cubicBezTo>
                  <a:cubicBezTo>
                    <a:pt x="18503" y="4143"/>
                    <a:pt x="14359" y="0"/>
                    <a:pt x="9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 txBox="1"/>
            <p:nvPr/>
          </p:nvSpPr>
          <p:spPr>
            <a:xfrm>
              <a:off x="5934371" y="3518799"/>
              <a:ext cx="10476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Ubuntu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73" name="Google Shape;873;p22"/>
            <p:cNvSpPr txBox="1"/>
            <p:nvPr/>
          </p:nvSpPr>
          <p:spPr>
            <a:xfrm>
              <a:off x="6909853" y="3431796"/>
              <a:ext cx="18231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</a:t>
              </a:r>
              <a:r>
                <a:rPr lang="en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asta logs: “/var/logs”</a:t>
              </a: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" name="Imagem 1" descr="Uma imagem com texto, monitor, ecrã, captura de ecrã&#10;&#10;Descrição gerada automaticamente">
            <a:extLst>
              <a:ext uri="{FF2B5EF4-FFF2-40B4-BE49-F238E27FC236}">
                <a16:creationId xmlns:a16="http://schemas.microsoft.com/office/drawing/2014/main" id="{71CB9251-4A23-C177-08A4-16D8855F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0" y="1578067"/>
            <a:ext cx="4208913" cy="2743222"/>
          </a:xfrm>
          <a:prstGeom prst="rect">
            <a:avLst/>
          </a:prstGeom>
        </p:spPr>
      </p:pic>
      <p:sp>
        <p:nvSpPr>
          <p:cNvPr id="3" name="Google Shape;689;p22">
            <a:extLst>
              <a:ext uri="{FF2B5EF4-FFF2-40B4-BE49-F238E27FC236}">
                <a16:creationId xmlns:a16="http://schemas.microsoft.com/office/drawing/2014/main" id="{BD2B4A32-DE9A-B1D1-0273-67C598A67D63}"/>
              </a:ext>
            </a:extLst>
          </p:cNvPr>
          <p:cNvSpPr/>
          <p:nvPr/>
        </p:nvSpPr>
        <p:spPr>
          <a:xfrm>
            <a:off x="8321666" y="2480249"/>
            <a:ext cx="498425" cy="498425"/>
          </a:xfrm>
          <a:custGeom>
            <a:avLst/>
            <a:gdLst/>
            <a:ahLst/>
            <a:cxnLst/>
            <a:rect l="l" t="t" r="r" b="b"/>
            <a:pathLst>
              <a:path w="18503" h="18503" extrusionOk="0">
                <a:moveTo>
                  <a:pt x="9252" y="1"/>
                </a:moveTo>
                <a:cubicBezTo>
                  <a:pt x="4144" y="1"/>
                  <a:pt x="1" y="4144"/>
                  <a:pt x="1" y="9252"/>
                </a:cubicBezTo>
                <a:cubicBezTo>
                  <a:pt x="1" y="14360"/>
                  <a:pt x="4144" y="18503"/>
                  <a:pt x="9252" y="18503"/>
                </a:cubicBezTo>
                <a:cubicBezTo>
                  <a:pt x="14360" y="18503"/>
                  <a:pt x="18503" y="14360"/>
                  <a:pt x="18503" y="9252"/>
                </a:cubicBezTo>
                <a:cubicBezTo>
                  <a:pt x="18503" y="4144"/>
                  <a:pt x="14360" y="1"/>
                  <a:pt x="92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m 3" descr="Uma imagem com texto, símbolo&#10;&#10;Descrição gerada automaticamente">
            <a:extLst>
              <a:ext uri="{FF2B5EF4-FFF2-40B4-BE49-F238E27FC236}">
                <a16:creationId xmlns:a16="http://schemas.microsoft.com/office/drawing/2014/main" id="{B39D2EEF-A766-BFC0-32BF-98F8F1E50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9103" y="2482365"/>
            <a:ext cx="480181" cy="4801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FAC788F-3C25-6CC4-F0C4-565A9CAE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140" y="3395267"/>
            <a:ext cx="380075" cy="380075"/>
          </a:xfrm>
          <a:prstGeom prst="rect">
            <a:avLst/>
          </a:prstGeom>
        </p:spPr>
      </p:pic>
      <p:sp>
        <p:nvSpPr>
          <p:cNvPr id="7" name="Google Shape;2415;p32">
            <a:extLst>
              <a:ext uri="{FF2B5EF4-FFF2-40B4-BE49-F238E27FC236}">
                <a16:creationId xmlns:a16="http://schemas.microsoft.com/office/drawing/2014/main" id="{C62BF0EB-A824-C394-D945-04F7E8031554}"/>
              </a:ext>
            </a:extLst>
          </p:cNvPr>
          <p:cNvSpPr/>
          <p:nvPr/>
        </p:nvSpPr>
        <p:spPr>
          <a:xfrm>
            <a:off x="5326417" y="1792853"/>
            <a:ext cx="143181" cy="143201"/>
          </a:xfrm>
          <a:custGeom>
            <a:avLst/>
            <a:gdLst/>
            <a:ahLst/>
            <a:cxnLst/>
            <a:rect l="l" t="t" r="r" b="b"/>
            <a:pathLst>
              <a:path w="7073" h="7074" extrusionOk="0">
                <a:moveTo>
                  <a:pt x="441" y="6621"/>
                </a:moveTo>
                <a:lnTo>
                  <a:pt x="441" y="6621"/>
                </a:lnTo>
                <a:cubicBezTo>
                  <a:pt x="0" y="6180"/>
                  <a:pt x="0" y="5430"/>
                  <a:pt x="441" y="4990"/>
                </a:cubicBezTo>
                <a:lnTo>
                  <a:pt x="5429" y="1"/>
                </a:lnTo>
                <a:lnTo>
                  <a:pt x="7072" y="1644"/>
                </a:lnTo>
                <a:lnTo>
                  <a:pt x="2084" y="6621"/>
                </a:lnTo>
                <a:cubicBezTo>
                  <a:pt x="1631" y="7073"/>
                  <a:pt x="905" y="7073"/>
                  <a:pt x="441" y="66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17;p32">
            <a:extLst>
              <a:ext uri="{FF2B5EF4-FFF2-40B4-BE49-F238E27FC236}">
                <a16:creationId xmlns:a16="http://schemas.microsoft.com/office/drawing/2014/main" id="{A7003FBE-4C10-C633-608D-D9B6576FDD1B}"/>
              </a:ext>
            </a:extLst>
          </p:cNvPr>
          <p:cNvSpPr/>
          <p:nvPr/>
        </p:nvSpPr>
        <p:spPr>
          <a:xfrm>
            <a:off x="5416783" y="1611111"/>
            <a:ext cx="265876" cy="265856"/>
          </a:xfrm>
          <a:custGeom>
            <a:avLst/>
            <a:gdLst/>
            <a:ahLst/>
            <a:cxnLst/>
            <a:rect l="l" t="t" r="r" b="b"/>
            <a:pathLst>
              <a:path w="13134" h="13133" extrusionOk="0">
                <a:moveTo>
                  <a:pt x="10788" y="2334"/>
                </a:moveTo>
                <a:cubicBezTo>
                  <a:pt x="8454" y="0"/>
                  <a:pt x="4668" y="0"/>
                  <a:pt x="2334" y="2334"/>
                </a:cubicBezTo>
                <a:cubicBezTo>
                  <a:pt x="1" y="4679"/>
                  <a:pt x="1" y="8454"/>
                  <a:pt x="2334" y="10787"/>
                </a:cubicBezTo>
                <a:cubicBezTo>
                  <a:pt x="4668" y="13133"/>
                  <a:pt x="8454" y="13133"/>
                  <a:pt x="10788" y="10787"/>
                </a:cubicBezTo>
                <a:cubicBezTo>
                  <a:pt x="13133" y="8454"/>
                  <a:pt x="13133" y="4679"/>
                  <a:pt x="10788" y="2334"/>
                </a:cubicBezTo>
                <a:close/>
                <a:moveTo>
                  <a:pt x="3346" y="9775"/>
                </a:moveTo>
                <a:cubicBezTo>
                  <a:pt x="1584" y="8013"/>
                  <a:pt x="1584" y="5120"/>
                  <a:pt x="3346" y="3346"/>
                </a:cubicBezTo>
                <a:cubicBezTo>
                  <a:pt x="5120" y="1584"/>
                  <a:pt x="8002" y="1584"/>
                  <a:pt x="9776" y="3346"/>
                </a:cubicBezTo>
                <a:cubicBezTo>
                  <a:pt x="11550" y="5120"/>
                  <a:pt x="11550" y="8013"/>
                  <a:pt x="9776" y="9775"/>
                </a:cubicBezTo>
                <a:cubicBezTo>
                  <a:pt x="8014" y="11549"/>
                  <a:pt x="5120" y="11549"/>
                  <a:pt x="3346" y="97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52;p42">
            <a:extLst>
              <a:ext uri="{FF2B5EF4-FFF2-40B4-BE49-F238E27FC236}">
                <a16:creationId xmlns:a16="http://schemas.microsoft.com/office/drawing/2014/main" id="{AC169B79-FF63-57CE-2209-C560544138FE}"/>
              </a:ext>
            </a:extLst>
          </p:cNvPr>
          <p:cNvSpPr/>
          <p:nvPr/>
        </p:nvSpPr>
        <p:spPr>
          <a:xfrm>
            <a:off x="8477768" y="4254114"/>
            <a:ext cx="292523" cy="328853"/>
          </a:xfrm>
          <a:custGeom>
            <a:avLst/>
            <a:gdLst/>
            <a:ahLst/>
            <a:cxnLst/>
            <a:rect l="l" t="t" r="r" b="b"/>
            <a:pathLst>
              <a:path w="23004" h="25861" extrusionOk="0">
                <a:moveTo>
                  <a:pt x="11502" y="0"/>
                </a:moveTo>
                <a:cubicBezTo>
                  <a:pt x="11502" y="0"/>
                  <a:pt x="7764" y="5620"/>
                  <a:pt x="310" y="6406"/>
                </a:cubicBezTo>
                <a:cubicBezTo>
                  <a:pt x="310" y="6406"/>
                  <a:pt x="1" y="20789"/>
                  <a:pt x="11502" y="25861"/>
                </a:cubicBezTo>
                <a:cubicBezTo>
                  <a:pt x="23004" y="20801"/>
                  <a:pt x="22694" y="6406"/>
                  <a:pt x="22694" y="6406"/>
                </a:cubicBezTo>
                <a:cubicBezTo>
                  <a:pt x="15217" y="5620"/>
                  <a:pt x="11502" y="0"/>
                  <a:pt x="115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9477A8D-7259-31EB-E8DA-9EBB71189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077" y="4347284"/>
            <a:ext cx="145138" cy="16965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3B86FB-C1E2-834F-B81B-4B0D88639B3F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217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01592" y="814574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170358"/>
              <a:chOff x="838200" y="1096197"/>
              <a:chExt cx="1402500" cy="1170358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612955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cxnSpLocks/>
              <a:stCxn id="500" idx="3"/>
            </p:cNvCxnSpPr>
            <p:nvPr/>
          </p:nvCxnSpPr>
          <p:spPr>
            <a:xfrm>
              <a:off x="2240700" y="1960078"/>
              <a:ext cx="1988400" cy="1145072"/>
            </a:xfrm>
            <a:prstGeom prst="bentConnector3">
              <a:avLst>
                <a:gd name="adj1" fmla="val 3275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896128" y="874349"/>
            <a:ext cx="3352800" cy="1306673"/>
            <a:chOff x="4952925" y="1118377"/>
            <a:chExt cx="3352800" cy="130667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252805"/>
              <a:chOff x="6903225" y="1118377"/>
              <a:chExt cx="1402500" cy="1252805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717582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896797" y="2172069"/>
            <a:ext cx="3381300" cy="1164683"/>
            <a:chOff x="4924425" y="2896750"/>
            <a:chExt cx="3381300" cy="1164683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164683"/>
              <a:chOff x="6903225" y="2896750"/>
              <a:chExt cx="1402500" cy="1164683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545858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 Demonstração</a:t>
            </a:r>
            <a:endParaRPr dirty="0"/>
          </a:p>
        </p:txBody>
      </p:sp>
      <p:sp>
        <p:nvSpPr>
          <p:cNvPr id="657" name="Google Shape;657;p21"/>
          <p:cNvSpPr txBox="1"/>
          <p:nvPr/>
        </p:nvSpPr>
        <p:spPr>
          <a:xfrm>
            <a:off x="923033" y="1597834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Dashboards</a:t>
            </a:r>
            <a:endParaRPr b="1" i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0" name="Google Shape;660;p21"/>
          <p:cNvSpPr txBox="1"/>
          <p:nvPr/>
        </p:nvSpPr>
        <p:spPr>
          <a:xfrm>
            <a:off x="929774" y="4374389"/>
            <a:ext cx="1189800" cy="35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en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ogs </a:t>
            </a: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 autenticação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3" name="Google Shape;663;p21"/>
          <p:cNvSpPr txBox="1"/>
          <p:nvPr/>
        </p:nvSpPr>
        <p:spPr>
          <a:xfrm>
            <a:off x="838200" y="2972169"/>
            <a:ext cx="1402500" cy="53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Monitorização de ficheiros </a:t>
            </a:r>
            <a:r>
              <a:rPr lang="en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endParaRPr b="1" i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6" name="Google Shape;666;p21"/>
          <p:cNvSpPr txBox="1"/>
          <p:nvPr/>
        </p:nvSpPr>
        <p:spPr>
          <a:xfrm>
            <a:off x="6846428" y="1457674"/>
            <a:ext cx="14025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en" b="1" i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ogs</a:t>
            </a: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 autenticação web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66;p21">
            <a:extLst>
              <a:ext uri="{FF2B5EF4-FFF2-40B4-BE49-F238E27FC236}">
                <a16:creationId xmlns:a16="http://schemas.microsoft.com/office/drawing/2014/main" id="{D315E01E-212F-C955-165C-BB49BF6B9FFF}"/>
              </a:ext>
            </a:extLst>
          </p:cNvPr>
          <p:cNvSpPr txBox="1"/>
          <p:nvPr/>
        </p:nvSpPr>
        <p:spPr>
          <a:xfrm>
            <a:off x="6980747" y="2865934"/>
            <a:ext cx="1189800" cy="4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i="1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Logs</a:t>
            </a:r>
            <a:r>
              <a:rPr lang="pt-PT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customizados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Google Shape;666;p21">
            <a:extLst>
              <a:ext uri="{FF2B5EF4-FFF2-40B4-BE49-F238E27FC236}">
                <a16:creationId xmlns:a16="http://schemas.microsoft.com/office/drawing/2014/main" id="{24DE0FFD-734C-E175-36DC-761BF3A08842}"/>
              </a:ext>
            </a:extLst>
          </p:cNvPr>
          <p:cNvSpPr txBox="1"/>
          <p:nvPr/>
        </p:nvSpPr>
        <p:spPr>
          <a:xfrm>
            <a:off x="6933818" y="4429186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Conectores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53" name="Google Shape;498;p21">
            <a:extLst>
              <a:ext uri="{FF2B5EF4-FFF2-40B4-BE49-F238E27FC236}">
                <a16:creationId xmlns:a16="http://schemas.microsoft.com/office/drawing/2014/main" id="{606606D7-31DA-3D1E-87A4-F6B4B4FD561A}"/>
              </a:ext>
            </a:extLst>
          </p:cNvPr>
          <p:cNvGrpSpPr/>
          <p:nvPr/>
        </p:nvGrpSpPr>
        <p:grpSpPr>
          <a:xfrm>
            <a:off x="5305578" y="3641353"/>
            <a:ext cx="2922848" cy="1170358"/>
            <a:chOff x="-682148" y="1096197"/>
            <a:chExt cx="2922848" cy="1170358"/>
          </a:xfrm>
        </p:grpSpPr>
        <p:grpSp>
          <p:nvGrpSpPr>
            <p:cNvPr id="454" name="Google Shape;499;p21">
              <a:extLst>
                <a:ext uri="{FF2B5EF4-FFF2-40B4-BE49-F238E27FC236}">
                  <a16:creationId xmlns:a16="http://schemas.microsoft.com/office/drawing/2014/main" id="{6DA86ADE-A01F-0150-5255-55E8D8192F2A}"/>
                </a:ext>
              </a:extLst>
            </p:cNvPr>
            <p:cNvGrpSpPr/>
            <p:nvPr/>
          </p:nvGrpSpPr>
          <p:grpSpPr>
            <a:xfrm>
              <a:off x="838200" y="1096197"/>
              <a:ext cx="1402500" cy="1170358"/>
              <a:chOff x="838200" y="1096197"/>
              <a:chExt cx="1402500" cy="1170358"/>
            </a:xfrm>
          </p:grpSpPr>
          <p:sp>
            <p:nvSpPr>
              <p:cNvPr id="456" name="Google Shape;500;p21">
                <a:extLst>
                  <a:ext uri="{FF2B5EF4-FFF2-40B4-BE49-F238E27FC236}">
                    <a16:creationId xmlns:a16="http://schemas.microsoft.com/office/drawing/2014/main" id="{2C908031-F7C4-3E11-2380-0FFB36CB9532}"/>
                  </a:ext>
                </a:extLst>
              </p:cNvPr>
              <p:cNvSpPr/>
              <p:nvPr/>
            </p:nvSpPr>
            <p:spPr>
              <a:xfrm>
                <a:off x="838200" y="1653600"/>
                <a:ext cx="1402500" cy="612955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57" name="Google Shape;501;p21">
                <a:extLst>
                  <a:ext uri="{FF2B5EF4-FFF2-40B4-BE49-F238E27FC236}">
                    <a16:creationId xmlns:a16="http://schemas.microsoft.com/office/drawing/2014/main" id="{0570C4A4-9131-A000-F3E3-561D98C9ECB7}"/>
                  </a:ext>
                </a:extLst>
              </p:cNvPr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458" name="Google Shape;502;p21">
                  <a:extLst>
                    <a:ext uri="{FF2B5EF4-FFF2-40B4-BE49-F238E27FC236}">
                      <a16:creationId xmlns:a16="http://schemas.microsoft.com/office/drawing/2014/main" id="{0404A7EC-B60A-646C-28B0-C69B9F78245D}"/>
                    </a:ext>
                  </a:extLst>
                </p:cNvPr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03;p21">
                  <a:extLst>
                    <a:ext uri="{FF2B5EF4-FFF2-40B4-BE49-F238E27FC236}">
                      <a16:creationId xmlns:a16="http://schemas.microsoft.com/office/drawing/2014/main" id="{FD94A934-E101-D1DD-0486-0C72E628389D}"/>
                    </a:ext>
                  </a:extLst>
                </p:cNvPr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504;p21">
                  <a:extLst>
                    <a:ext uri="{FF2B5EF4-FFF2-40B4-BE49-F238E27FC236}">
                      <a16:creationId xmlns:a16="http://schemas.microsoft.com/office/drawing/2014/main" id="{C9AB6353-3AC9-88AE-D4BF-BA8FA1DD412E}"/>
                    </a:ext>
                  </a:extLst>
                </p:cNvPr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05;p21">
                  <a:extLst>
                    <a:ext uri="{FF2B5EF4-FFF2-40B4-BE49-F238E27FC236}">
                      <a16:creationId xmlns:a16="http://schemas.microsoft.com/office/drawing/2014/main" id="{6D119905-AFB5-E13C-BBB8-CA6F3170231D}"/>
                    </a:ext>
                  </a:extLst>
                </p:cNvPr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506;p21">
                  <a:extLst>
                    <a:ext uri="{FF2B5EF4-FFF2-40B4-BE49-F238E27FC236}">
                      <a16:creationId xmlns:a16="http://schemas.microsoft.com/office/drawing/2014/main" id="{AC2E6A21-080E-666A-5AC3-F10D1CD3A214}"/>
                    </a:ext>
                  </a:extLst>
                </p:cNvPr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07;p21">
                  <a:extLst>
                    <a:ext uri="{FF2B5EF4-FFF2-40B4-BE49-F238E27FC236}">
                      <a16:creationId xmlns:a16="http://schemas.microsoft.com/office/drawing/2014/main" id="{D3E4227A-39B4-9BFD-4A57-679EB6E29587}"/>
                    </a:ext>
                  </a:extLst>
                </p:cNvPr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508;p21">
                  <a:extLst>
                    <a:ext uri="{FF2B5EF4-FFF2-40B4-BE49-F238E27FC236}">
                      <a16:creationId xmlns:a16="http://schemas.microsoft.com/office/drawing/2014/main" id="{B34B76D6-F2EE-2DCB-3B6B-E783BB3D2C57}"/>
                    </a:ext>
                  </a:extLst>
                </p:cNvPr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09;p21">
                  <a:extLst>
                    <a:ext uri="{FF2B5EF4-FFF2-40B4-BE49-F238E27FC236}">
                      <a16:creationId xmlns:a16="http://schemas.microsoft.com/office/drawing/2014/main" id="{7CFFCF20-26A9-9E8B-586A-BDC76BBBFF98}"/>
                    </a:ext>
                  </a:extLst>
                </p:cNvPr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510;p21">
                  <a:extLst>
                    <a:ext uri="{FF2B5EF4-FFF2-40B4-BE49-F238E27FC236}">
                      <a16:creationId xmlns:a16="http://schemas.microsoft.com/office/drawing/2014/main" id="{EAFF2A16-FF64-6D02-727F-CE9195F159E1}"/>
                    </a:ext>
                  </a:extLst>
                </p:cNvPr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11;p21">
                  <a:extLst>
                    <a:ext uri="{FF2B5EF4-FFF2-40B4-BE49-F238E27FC236}">
                      <a16:creationId xmlns:a16="http://schemas.microsoft.com/office/drawing/2014/main" id="{EE3AF694-68FF-878B-2A44-2FE569AB80D6}"/>
                    </a:ext>
                  </a:extLst>
                </p:cNvPr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512;p21">
                  <a:extLst>
                    <a:ext uri="{FF2B5EF4-FFF2-40B4-BE49-F238E27FC236}">
                      <a16:creationId xmlns:a16="http://schemas.microsoft.com/office/drawing/2014/main" id="{9DF54048-8EEC-74D9-C59B-E76AE6F4EE3B}"/>
                    </a:ext>
                  </a:extLst>
                </p:cNvPr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13;p21">
                  <a:extLst>
                    <a:ext uri="{FF2B5EF4-FFF2-40B4-BE49-F238E27FC236}">
                      <a16:creationId xmlns:a16="http://schemas.microsoft.com/office/drawing/2014/main" id="{0DDCB916-A3D3-F2E0-8EF4-35EF88B8794E}"/>
                    </a:ext>
                  </a:extLst>
                </p:cNvPr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514;p21">
                  <a:extLst>
                    <a:ext uri="{FF2B5EF4-FFF2-40B4-BE49-F238E27FC236}">
                      <a16:creationId xmlns:a16="http://schemas.microsoft.com/office/drawing/2014/main" id="{73332326-86C6-56F4-EFE7-A78FAF228452}"/>
                    </a:ext>
                  </a:extLst>
                </p:cNvPr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15;p21">
                  <a:extLst>
                    <a:ext uri="{FF2B5EF4-FFF2-40B4-BE49-F238E27FC236}">
                      <a16:creationId xmlns:a16="http://schemas.microsoft.com/office/drawing/2014/main" id="{43854182-1B8A-59FC-1253-F2F67C20A8D3}"/>
                    </a:ext>
                  </a:extLst>
                </p:cNvPr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516;p21">
                  <a:extLst>
                    <a:ext uri="{FF2B5EF4-FFF2-40B4-BE49-F238E27FC236}">
                      <a16:creationId xmlns:a16="http://schemas.microsoft.com/office/drawing/2014/main" id="{139C2858-341B-DD0F-88B5-5C6FC87E2546}"/>
                    </a:ext>
                  </a:extLst>
                </p:cNvPr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17;p21">
                  <a:extLst>
                    <a:ext uri="{FF2B5EF4-FFF2-40B4-BE49-F238E27FC236}">
                      <a16:creationId xmlns:a16="http://schemas.microsoft.com/office/drawing/2014/main" id="{2522788F-7E77-1592-C880-DBC27517BF13}"/>
                    </a:ext>
                  </a:extLst>
                </p:cNvPr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518;p21">
                  <a:extLst>
                    <a:ext uri="{FF2B5EF4-FFF2-40B4-BE49-F238E27FC236}">
                      <a16:creationId xmlns:a16="http://schemas.microsoft.com/office/drawing/2014/main" id="{9B1F38F2-9B20-677E-897D-880BB44B4772}"/>
                    </a:ext>
                  </a:extLst>
                </p:cNvPr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19;p21">
                  <a:extLst>
                    <a:ext uri="{FF2B5EF4-FFF2-40B4-BE49-F238E27FC236}">
                      <a16:creationId xmlns:a16="http://schemas.microsoft.com/office/drawing/2014/main" id="{19EA77CB-D8FB-20E0-16D1-4E2D76D08D42}"/>
                    </a:ext>
                  </a:extLst>
                </p:cNvPr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520;p21">
                  <a:extLst>
                    <a:ext uri="{FF2B5EF4-FFF2-40B4-BE49-F238E27FC236}">
                      <a16:creationId xmlns:a16="http://schemas.microsoft.com/office/drawing/2014/main" id="{1A847110-35AF-4DC9-E929-1F9D8F6BA7A5}"/>
                    </a:ext>
                  </a:extLst>
                </p:cNvPr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1;p21">
                  <a:extLst>
                    <a:ext uri="{FF2B5EF4-FFF2-40B4-BE49-F238E27FC236}">
                      <a16:creationId xmlns:a16="http://schemas.microsoft.com/office/drawing/2014/main" id="{FB3979EE-FAF5-6849-E087-087EF29B423D}"/>
                    </a:ext>
                  </a:extLst>
                </p:cNvPr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55" name="Google Shape;522;p21">
              <a:extLst>
                <a:ext uri="{FF2B5EF4-FFF2-40B4-BE49-F238E27FC236}">
                  <a16:creationId xmlns:a16="http://schemas.microsoft.com/office/drawing/2014/main" id="{B95C60AF-307F-C8ED-F3C4-EB9F32B19135}"/>
                </a:ext>
              </a:extLst>
            </p:cNvPr>
            <p:cNvCxnSpPr>
              <a:cxnSpLocks/>
              <a:stCxn id="456" idx="1"/>
            </p:cNvCxnSpPr>
            <p:nvPr/>
          </p:nvCxnSpPr>
          <p:spPr>
            <a:xfrm rot="10800000">
              <a:off x="-682148" y="1199136"/>
              <a:ext cx="1520349" cy="76094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9" name="Google Shape;551;p21">
            <a:extLst>
              <a:ext uri="{FF2B5EF4-FFF2-40B4-BE49-F238E27FC236}">
                <a16:creationId xmlns:a16="http://schemas.microsoft.com/office/drawing/2014/main" id="{4004CC0E-7828-B86E-04DF-F4DB20B37ED0}"/>
              </a:ext>
            </a:extLst>
          </p:cNvPr>
          <p:cNvGrpSpPr/>
          <p:nvPr/>
        </p:nvGrpSpPr>
        <p:grpSpPr>
          <a:xfrm>
            <a:off x="852177" y="3644549"/>
            <a:ext cx="2759320" cy="1193969"/>
            <a:chOff x="6889862" y="1118377"/>
            <a:chExt cx="2759320" cy="1193969"/>
          </a:xfrm>
        </p:grpSpPr>
        <p:grpSp>
          <p:nvGrpSpPr>
            <p:cNvPr id="480" name="Google Shape;552;p21">
              <a:extLst>
                <a:ext uri="{FF2B5EF4-FFF2-40B4-BE49-F238E27FC236}">
                  <a16:creationId xmlns:a16="http://schemas.microsoft.com/office/drawing/2014/main" id="{9EA1150B-B2A6-5B60-D483-8BC2F591E763}"/>
                </a:ext>
              </a:extLst>
            </p:cNvPr>
            <p:cNvGrpSpPr/>
            <p:nvPr/>
          </p:nvGrpSpPr>
          <p:grpSpPr>
            <a:xfrm>
              <a:off x="6889862" y="1118377"/>
              <a:ext cx="1402500" cy="1193969"/>
              <a:chOff x="6889862" y="1118377"/>
              <a:chExt cx="1402500" cy="1193969"/>
            </a:xfrm>
          </p:grpSpPr>
          <p:sp>
            <p:nvSpPr>
              <p:cNvPr id="482" name="Google Shape;553;p21">
                <a:extLst>
                  <a:ext uri="{FF2B5EF4-FFF2-40B4-BE49-F238E27FC236}">
                    <a16:creationId xmlns:a16="http://schemas.microsoft.com/office/drawing/2014/main" id="{FED1222C-0EAC-3985-C386-925A861034F8}"/>
                  </a:ext>
                </a:extLst>
              </p:cNvPr>
              <p:cNvSpPr/>
              <p:nvPr/>
            </p:nvSpPr>
            <p:spPr>
              <a:xfrm>
                <a:off x="6889862" y="1766487"/>
                <a:ext cx="1402500" cy="545859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83" name="Google Shape;554;p21">
                <a:extLst>
                  <a:ext uri="{FF2B5EF4-FFF2-40B4-BE49-F238E27FC236}">
                    <a16:creationId xmlns:a16="http://schemas.microsoft.com/office/drawing/2014/main" id="{A97F5393-E5AB-866A-7EEE-A74608913A66}"/>
                  </a:ext>
                </a:extLst>
              </p:cNvPr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484" name="Google Shape;555;p21">
                  <a:extLst>
                    <a:ext uri="{FF2B5EF4-FFF2-40B4-BE49-F238E27FC236}">
                      <a16:creationId xmlns:a16="http://schemas.microsoft.com/office/drawing/2014/main" id="{2FD31D73-6528-E32A-63F5-CF3699D1EABC}"/>
                    </a:ext>
                  </a:extLst>
                </p:cNvPr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56;p21">
                  <a:extLst>
                    <a:ext uri="{FF2B5EF4-FFF2-40B4-BE49-F238E27FC236}">
                      <a16:creationId xmlns:a16="http://schemas.microsoft.com/office/drawing/2014/main" id="{62A9AF38-4357-66C4-B134-5BE818984A24}"/>
                    </a:ext>
                  </a:extLst>
                </p:cNvPr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557;p21">
                  <a:extLst>
                    <a:ext uri="{FF2B5EF4-FFF2-40B4-BE49-F238E27FC236}">
                      <a16:creationId xmlns:a16="http://schemas.microsoft.com/office/drawing/2014/main" id="{947369C7-4946-28CD-027D-3F2F95FBD90B}"/>
                    </a:ext>
                  </a:extLst>
                </p:cNvPr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58;p21">
                  <a:extLst>
                    <a:ext uri="{FF2B5EF4-FFF2-40B4-BE49-F238E27FC236}">
                      <a16:creationId xmlns:a16="http://schemas.microsoft.com/office/drawing/2014/main" id="{6E4EC280-9190-DF28-A1DA-7F54B2C4D6B2}"/>
                    </a:ext>
                  </a:extLst>
                </p:cNvPr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559;p21">
                  <a:extLst>
                    <a:ext uri="{FF2B5EF4-FFF2-40B4-BE49-F238E27FC236}">
                      <a16:creationId xmlns:a16="http://schemas.microsoft.com/office/drawing/2014/main" id="{11615EB6-36EF-DE7B-78FC-8BD76FD1AA8C}"/>
                    </a:ext>
                  </a:extLst>
                </p:cNvPr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60;p21">
                  <a:extLst>
                    <a:ext uri="{FF2B5EF4-FFF2-40B4-BE49-F238E27FC236}">
                      <a16:creationId xmlns:a16="http://schemas.microsoft.com/office/drawing/2014/main" id="{4FFFA403-0D05-837A-4B60-28041DDD4628}"/>
                    </a:ext>
                  </a:extLst>
                </p:cNvPr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561;p21">
                  <a:extLst>
                    <a:ext uri="{FF2B5EF4-FFF2-40B4-BE49-F238E27FC236}">
                      <a16:creationId xmlns:a16="http://schemas.microsoft.com/office/drawing/2014/main" id="{9E2B01AB-2D07-11BA-0977-B92413D6D602}"/>
                    </a:ext>
                  </a:extLst>
                </p:cNvPr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62;p21">
                  <a:extLst>
                    <a:ext uri="{FF2B5EF4-FFF2-40B4-BE49-F238E27FC236}">
                      <a16:creationId xmlns:a16="http://schemas.microsoft.com/office/drawing/2014/main" id="{2E2720EE-3BA0-ED5E-AEE3-39A55ADF099D}"/>
                    </a:ext>
                  </a:extLst>
                </p:cNvPr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563;p21">
                  <a:extLst>
                    <a:ext uri="{FF2B5EF4-FFF2-40B4-BE49-F238E27FC236}">
                      <a16:creationId xmlns:a16="http://schemas.microsoft.com/office/drawing/2014/main" id="{14841EE2-3CBA-5002-B81C-D9BC1560AFA9}"/>
                    </a:ext>
                  </a:extLst>
                </p:cNvPr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64;p21">
                  <a:extLst>
                    <a:ext uri="{FF2B5EF4-FFF2-40B4-BE49-F238E27FC236}">
                      <a16:creationId xmlns:a16="http://schemas.microsoft.com/office/drawing/2014/main" id="{57C1EB6A-49DD-AD97-ECD5-9DC4B9A099A4}"/>
                    </a:ext>
                  </a:extLst>
                </p:cNvPr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565;p21">
                  <a:extLst>
                    <a:ext uri="{FF2B5EF4-FFF2-40B4-BE49-F238E27FC236}">
                      <a16:creationId xmlns:a16="http://schemas.microsoft.com/office/drawing/2014/main" id="{8884B16B-2528-B700-4A1B-928875102DCD}"/>
                    </a:ext>
                  </a:extLst>
                </p:cNvPr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66;p21">
                  <a:extLst>
                    <a:ext uri="{FF2B5EF4-FFF2-40B4-BE49-F238E27FC236}">
                      <a16:creationId xmlns:a16="http://schemas.microsoft.com/office/drawing/2014/main" id="{08A0996F-2E70-1AF6-A5C5-212868EFE5D3}"/>
                    </a:ext>
                  </a:extLst>
                </p:cNvPr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567;p21">
                  <a:extLst>
                    <a:ext uri="{FF2B5EF4-FFF2-40B4-BE49-F238E27FC236}">
                      <a16:creationId xmlns:a16="http://schemas.microsoft.com/office/drawing/2014/main" id="{231FBC9A-553F-0959-F5CC-6CC9D38ED179}"/>
                    </a:ext>
                  </a:extLst>
                </p:cNvPr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68;p21">
                  <a:extLst>
                    <a:ext uri="{FF2B5EF4-FFF2-40B4-BE49-F238E27FC236}">
                      <a16:creationId xmlns:a16="http://schemas.microsoft.com/office/drawing/2014/main" id="{DB0716F4-DD12-F773-F26D-814D5D3A3A58}"/>
                    </a:ext>
                  </a:extLst>
                </p:cNvPr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69;p21">
                  <a:extLst>
                    <a:ext uri="{FF2B5EF4-FFF2-40B4-BE49-F238E27FC236}">
                      <a16:creationId xmlns:a16="http://schemas.microsoft.com/office/drawing/2014/main" id="{AD0ADAAA-0C98-23BC-4BFA-D87AEE19C447}"/>
                    </a:ext>
                  </a:extLst>
                </p:cNvPr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481" name="Google Shape;570;p21">
              <a:extLst>
                <a:ext uri="{FF2B5EF4-FFF2-40B4-BE49-F238E27FC236}">
                  <a16:creationId xmlns:a16="http://schemas.microsoft.com/office/drawing/2014/main" id="{A2E023A6-9658-F4B3-FD59-5AFBCF015E1E}"/>
                </a:ext>
              </a:extLst>
            </p:cNvPr>
            <p:cNvCxnSpPr>
              <a:cxnSpLocks/>
              <a:stCxn id="482" idx="3"/>
            </p:cNvCxnSpPr>
            <p:nvPr/>
          </p:nvCxnSpPr>
          <p:spPr>
            <a:xfrm flipV="1">
              <a:off x="8292362" y="1216032"/>
              <a:ext cx="1356820" cy="82338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74" name="Google Shape;571;p21">
            <a:extLst>
              <a:ext uri="{FF2B5EF4-FFF2-40B4-BE49-F238E27FC236}">
                <a16:creationId xmlns:a16="http://schemas.microsoft.com/office/drawing/2014/main" id="{52ADA052-3310-D073-F006-0DCC478921E1}"/>
              </a:ext>
            </a:extLst>
          </p:cNvPr>
          <p:cNvGrpSpPr/>
          <p:nvPr/>
        </p:nvGrpSpPr>
        <p:grpSpPr>
          <a:xfrm>
            <a:off x="786692" y="2337163"/>
            <a:ext cx="2688763" cy="1165899"/>
            <a:chOff x="6860110" y="2896750"/>
            <a:chExt cx="2688763" cy="1165899"/>
          </a:xfrm>
        </p:grpSpPr>
        <p:grpSp>
          <p:nvGrpSpPr>
            <p:cNvPr id="675" name="Google Shape;572;p21">
              <a:extLst>
                <a:ext uri="{FF2B5EF4-FFF2-40B4-BE49-F238E27FC236}">
                  <a16:creationId xmlns:a16="http://schemas.microsoft.com/office/drawing/2014/main" id="{59380F03-E797-D0A0-3B69-2100F762F5AC}"/>
                </a:ext>
              </a:extLst>
            </p:cNvPr>
            <p:cNvGrpSpPr/>
            <p:nvPr/>
          </p:nvGrpSpPr>
          <p:grpSpPr>
            <a:xfrm>
              <a:off x="6860110" y="2896750"/>
              <a:ext cx="1575170" cy="1165899"/>
              <a:chOff x="6860110" y="2896750"/>
              <a:chExt cx="1575170" cy="1165899"/>
            </a:xfrm>
          </p:grpSpPr>
          <p:sp>
            <p:nvSpPr>
              <p:cNvPr id="677" name="Google Shape;573;p21">
                <a:extLst>
                  <a:ext uri="{FF2B5EF4-FFF2-40B4-BE49-F238E27FC236}">
                    <a16:creationId xmlns:a16="http://schemas.microsoft.com/office/drawing/2014/main" id="{29502C59-9F39-E4E5-7FBC-670EB1F6C886}"/>
                  </a:ext>
                </a:extLst>
              </p:cNvPr>
              <p:cNvSpPr/>
              <p:nvPr/>
            </p:nvSpPr>
            <p:spPr>
              <a:xfrm>
                <a:off x="6860110" y="3516791"/>
                <a:ext cx="1575170" cy="545858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8" name="Google Shape;574;p21">
                <a:extLst>
                  <a:ext uri="{FF2B5EF4-FFF2-40B4-BE49-F238E27FC236}">
                    <a16:creationId xmlns:a16="http://schemas.microsoft.com/office/drawing/2014/main" id="{0847823C-2EB8-483D-A087-5B8D8BC2BADF}"/>
                  </a:ext>
                </a:extLst>
              </p:cNvPr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679" name="Google Shape;575;p21">
                  <a:extLst>
                    <a:ext uri="{FF2B5EF4-FFF2-40B4-BE49-F238E27FC236}">
                      <a16:creationId xmlns:a16="http://schemas.microsoft.com/office/drawing/2014/main" id="{901786E6-1972-B7BA-02CD-D0D2812E9203}"/>
                    </a:ext>
                  </a:extLst>
                </p:cNvPr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76;p21">
                  <a:extLst>
                    <a:ext uri="{FF2B5EF4-FFF2-40B4-BE49-F238E27FC236}">
                      <a16:creationId xmlns:a16="http://schemas.microsoft.com/office/drawing/2014/main" id="{63D2512A-7590-9D88-CFFE-330B34F96E08}"/>
                    </a:ext>
                  </a:extLst>
                </p:cNvPr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577;p21">
                  <a:extLst>
                    <a:ext uri="{FF2B5EF4-FFF2-40B4-BE49-F238E27FC236}">
                      <a16:creationId xmlns:a16="http://schemas.microsoft.com/office/drawing/2014/main" id="{B7ABFBF4-591C-1DE3-00B4-1DA1AE96D337}"/>
                    </a:ext>
                  </a:extLst>
                </p:cNvPr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78;p21">
                  <a:extLst>
                    <a:ext uri="{FF2B5EF4-FFF2-40B4-BE49-F238E27FC236}">
                      <a16:creationId xmlns:a16="http://schemas.microsoft.com/office/drawing/2014/main" id="{2E4BC7EF-B948-D8F4-FD23-4EFC2322E839}"/>
                    </a:ext>
                  </a:extLst>
                </p:cNvPr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579;p21">
                  <a:extLst>
                    <a:ext uri="{FF2B5EF4-FFF2-40B4-BE49-F238E27FC236}">
                      <a16:creationId xmlns:a16="http://schemas.microsoft.com/office/drawing/2014/main" id="{F29CE24F-4E46-E319-24C8-66E6B7E9B77C}"/>
                    </a:ext>
                  </a:extLst>
                </p:cNvPr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80;p21">
                  <a:extLst>
                    <a:ext uri="{FF2B5EF4-FFF2-40B4-BE49-F238E27FC236}">
                      <a16:creationId xmlns:a16="http://schemas.microsoft.com/office/drawing/2014/main" id="{2982974A-4732-2EFC-43D1-2E74144F0E37}"/>
                    </a:ext>
                  </a:extLst>
                </p:cNvPr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581;p21">
                  <a:extLst>
                    <a:ext uri="{FF2B5EF4-FFF2-40B4-BE49-F238E27FC236}">
                      <a16:creationId xmlns:a16="http://schemas.microsoft.com/office/drawing/2014/main" id="{7B2D2501-5DAA-FF49-41CA-7D30AD436B8A}"/>
                    </a:ext>
                  </a:extLst>
                </p:cNvPr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82;p21">
                  <a:extLst>
                    <a:ext uri="{FF2B5EF4-FFF2-40B4-BE49-F238E27FC236}">
                      <a16:creationId xmlns:a16="http://schemas.microsoft.com/office/drawing/2014/main" id="{E933EFC9-EABF-7844-5D58-5274CAA3C271}"/>
                    </a:ext>
                  </a:extLst>
                </p:cNvPr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83;p21">
                  <a:extLst>
                    <a:ext uri="{FF2B5EF4-FFF2-40B4-BE49-F238E27FC236}">
                      <a16:creationId xmlns:a16="http://schemas.microsoft.com/office/drawing/2014/main" id="{65F2D216-8BB6-BE08-55E4-1108916507AD}"/>
                    </a:ext>
                  </a:extLst>
                </p:cNvPr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84;p21">
                  <a:extLst>
                    <a:ext uri="{FF2B5EF4-FFF2-40B4-BE49-F238E27FC236}">
                      <a16:creationId xmlns:a16="http://schemas.microsoft.com/office/drawing/2014/main" id="{379B665C-F3D4-047C-24FB-FA48804DFC20}"/>
                    </a:ext>
                  </a:extLst>
                </p:cNvPr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85;p21">
                  <a:extLst>
                    <a:ext uri="{FF2B5EF4-FFF2-40B4-BE49-F238E27FC236}">
                      <a16:creationId xmlns:a16="http://schemas.microsoft.com/office/drawing/2014/main" id="{066F1532-BC85-9A4F-3431-65DC04DE444A}"/>
                    </a:ext>
                  </a:extLst>
                </p:cNvPr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86;p21">
                  <a:extLst>
                    <a:ext uri="{FF2B5EF4-FFF2-40B4-BE49-F238E27FC236}">
                      <a16:creationId xmlns:a16="http://schemas.microsoft.com/office/drawing/2014/main" id="{90DCA1C5-ADEF-EEE7-FD40-50342F56CC2F}"/>
                    </a:ext>
                  </a:extLst>
                </p:cNvPr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87;p21">
                  <a:extLst>
                    <a:ext uri="{FF2B5EF4-FFF2-40B4-BE49-F238E27FC236}">
                      <a16:creationId xmlns:a16="http://schemas.microsoft.com/office/drawing/2014/main" id="{E6D1DBCB-F000-00CE-C099-AC2F99013895}"/>
                    </a:ext>
                  </a:extLst>
                </p:cNvPr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88;p21">
                  <a:extLst>
                    <a:ext uri="{FF2B5EF4-FFF2-40B4-BE49-F238E27FC236}">
                      <a16:creationId xmlns:a16="http://schemas.microsoft.com/office/drawing/2014/main" id="{3EC048D9-32DD-B9D7-EA6D-F04F4671CBDA}"/>
                    </a:ext>
                  </a:extLst>
                </p:cNvPr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89;p21">
                  <a:extLst>
                    <a:ext uri="{FF2B5EF4-FFF2-40B4-BE49-F238E27FC236}">
                      <a16:creationId xmlns:a16="http://schemas.microsoft.com/office/drawing/2014/main" id="{2AF54E22-0C78-85A2-60B9-2EBFF8CF2781}"/>
                    </a:ext>
                  </a:extLst>
                </p:cNvPr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90;p21">
                  <a:extLst>
                    <a:ext uri="{FF2B5EF4-FFF2-40B4-BE49-F238E27FC236}">
                      <a16:creationId xmlns:a16="http://schemas.microsoft.com/office/drawing/2014/main" id="{79618DC5-64C8-8299-518D-7CD36495484A}"/>
                    </a:ext>
                  </a:extLst>
                </p:cNvPr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91;p21">
                  <a:extLst>
                    <a:ext uri="{FF2B5EF4-FFF2-40B4-BE49-F238E27FC236}">
                      <a16:creationId xmlns:a16="http://schemas.microsoft.com/office/drawing/2014/main" id="{B1D53A68-D360-8340-0B7F-768CA902AB45}"/>
                    </a:ext>
                  </a:extLst>
                </p:cNvPr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92;p21">
                  <a:extLst>
                    <a:ext uri="{FF2B5EF4-FFF2-40B4-BE49-F238E27FC236}">
                      <a16:creationId xmlns:a16="http://schemas.microsoft.com/office/drawing/2014/main" id="{73150701-67BC-E7D9-9073-9B5FA3381DD7}"/>
                    </a:ext>
                  </a:extLst>
                </p:cNvPr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93;p21">
                  <a:extLst>
                    <a:ext uri="{FF2B5EF4-FFF2-40B4-BE49-F238E27FC236}">
                      <a16:creationId xmlns:a16="http://schemas.microsoft.com/office/drawing/2014/main" id="{1A148138-D616-C338-403A-A10A582BA9BB}"/>
                    </a:ext>
                  </a:extLst>
                </p:cNvPr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94;p21">
                  <a:extLst>
                    <a:ext uri="{FF2B5EF4-FFF2-40B4-BE49-F238E27FC236}">
                      <a16:creationId xmlns:a16="http://schemas.microsoft.com/office/drawing/2014/main" id="{58FED46A-12E8-FA5F-50E5-0A4E236B44E7}"/>
                    </a:ext>
                  </a:extLst>
                </p:cNvPr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95;p21">
                  <a:extLst>
                    <a:ext uri="{FF2B5EF4-FFF2-40B4-BE49-F238E27FC236}">
                      <a16:creationId xmlns:a16="http://schemas.microsoft.com/office/drawing/2014/main" id="{70DCA243-55EE-871A-5FEF-23575A7D0A09}"/>
                    </a:ext>
                  </a:extLst>
                </p:cNvPr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96;p21">
                  <a:extLst>
                    <a:ext uri="{FF2B5EF4-FFF2-40B4-BE49-F238E27FC236}">
                      <a16:creationId xmlns:a16="http://schemas.microsoft.com/office/drawing/2014/main" id="{7CB011A8-9DDE-FABB-7F5A-C74D946C36CF}"/>
                    </a:ext>
                  </a:extLst>
                </p:cNvPr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97;p21">
                  <a:extLst>
                    <a:ext uri="{FF2B5EF4-FFF2-40B4-BE49-F238E27FC236}">
                      <a16:creationId xmlns:a16="http://schemas.microsoft.com/office/drawing/2014/main" id="{AE6B0CB6-5E22-C446-6CB1-03380D201EA3}"/>
                    </a:ext>
                  </a:extLst>
                </p:cNvPr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598;p21">
                  <a:extLst>
                    <a:ext uri="{FF2B5EF4-FFF2-40B4-BE49-F238E27FC236}">
                      <a16:creationId xmlns:a16="http://schemas.microsoft.com/office/drawing/2014/main" id="{315F6793-7684-4174-D4F6-9BDD6D68D4CA}"/>
                    </a:ext>
                  </a:extLst>
                </p:cNvPr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599;p21">
                  <a:extLst>
                    <a:ext uri="{FF2B5EF4-FFF2-40B4-BE49-F238E27FC236}">
                      <a16:creationId xmlns:a16="http://schemas.microsoft.com/office/drawing/2014/main" id="{C3680F4A-B3B5-AC51-4113-3EE3F4615CBB}"/>
                    </a:ext>
                  </a:extLst>
                </p:cNvPr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600;p21">
                  <a:extLst>
                    <a:ext uri="{FF2B5EF4-FFF2-40B4-BE49-F238E27FC236}">
                      <a16:creationId xmlns:a16="http://schemas.microsoft.com/office/drawing/2014/main" id="{C3810C95-5AD6-74F8-B3C3-3C107ACFBC20}"/>
                    </a:ext>
                  </a:extLst>
                </p:cNvPr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76" name="Google Shape;601;p21">
              <a:extLst>
                <a:ext uri="{FF2B5EF4-FFF2-40B4-BE49-F238E27FC236}">
                  <a16:creationId xmlns:a16="http://schemas.microsoft.com/office/drawing/2014/main" id="{16228C34-E5B8-61CA-FC59-664BF79DC5BF}"/>
                </a:ext>
              </a:extLst>
            </p:cNvPr>
            <p:cNvCxnSpPr>
              <a:cxnSpLocks/>
              <a:stCxn id="677" idx="3"/>
            </p:cNvCxnSpPr>
            <p:nvPr/>
          </p:nvCxnSpPr>
          <p:spPr>
            <a:xfrm flipV="1">
              <a:off x="8435280" y="3755406"/>
              <a:ext cx="1113593" cy="3431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CE9E60-8D63-4D4C-91E9-B35E5FF3F440}"/>
              </a:ext>
            </a:extLst>
          </p:cNvPr>
          <p:cNvSpPr txBox="1"/>
          <p:nvPr/>
        </p:nvSpPr>
        <p:spPr>
          <a:xfrm>
            <a:off x="8582892" y="933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04662502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FAB87B1C51D643A3DF4D666373A930" ma:contentTypeVersion="9" ma:contentTypeDescription="Create a new document." ma:contentTypeScope="" ma:versionID="207670af9f2f73a5683bed8ccb6a06cb">
  <xsd:schema xmlns:xsd="http://www.w3.org/2001/XMLSchema" xmlns:xs="http://www.w3.org/2001/XMLSchema" xmlns:p="http://schemas.microsoft.com/office/2006/metadata/properties" xmlns:ns3="811ddff8-ad31-43f6-b052-78b4aabeb198" xmlns:ns4="67301fe5-d97b-4b2a-9bd8-04645add45d4" targetNamespace="http://schemas.microsoft.com/office/2006/metadata/properties" ma:root="true" ma:fieldsID="aef939c0f2b92bf7ec24784a4fcb3dba" ns3:_="" ns4:_="">
    <xsd:import namespace="811ddff8-ad31-43f6-b052-78b4aabeb198"/>
    <xsd:import namespace="67301fe5-d97b-4b2a-9bd8-04645add45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1ddff8-ad31-43f6-b052-78b4aabeb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301fe5-d97b-4b2a-9bd8-04645add45d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1ddff8-ad31-43f6-b052-78b4aabeb198" xsi:nil="true"/>
  </documentManagement>
</p:properties>
</file>

<file path=customXml/itemProps1.xml><?xml version="1.0" encoding="utf-8"?>
<ds:datastoreItem xmlns:ds="http://schemas.openxmlformats.org/officeDocument/2006/customXml" ds:itemID="{3D08D56B-E053-48D0-822C-3A5E9E9D82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7107E-254A-406E-96C6-CCCB0095BEFE}">
  <ds:schemaRefs>
    <ds:schemaRef ds:uri="67301fe5-d97b-4b2a-9bd8-04645add45d4"/>
    <ds:schemaRef ds:uri="811ddff8-ad31-43f6-b052-78b4aabeb1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F352EC-8CCC-48F0-B0A6-9A4F05B90181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11ddff8-ad31-43f6-b052-78b4aabeb198"/>
    <ds:schemaRef ds:uri="http://purl.org/dc/terms/"/>
    <ds:schemaRef ds:uri="http://schemas.microsoft.com/office/infopath/2007/PartnerControls"/>
    <ds:schemaRef ds:uri="67301fe5-d97b-4b2a-9bd8-04645add45d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794</Words>
  <Application>Microsoft Office PowerPoint</Application>
  <PresentationFormat>Apresentação no Ecrã (16:9)</PresentationFormat>
  <Paragraphs>172</Paragraphs>
  <Slides>19</Slides>
  <Notes>19</Notes>
  <HiddenSlides>7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Arial</vt:lpstr>
      <vt:lpstr>Proxima Nova Semibold</vt:lpstr>
      <vt:lpstr>Fira Sans Black</vt:lpstr>
      <vt:lpstr>Proxima Nova</vt:lpstr>
      <vt:lpstr>Fira Sans</vt:lpstr>
      <vt:lpstr>Cybersecurity Infographics by Slidesgo</vt:lpstr>
      <vt:lpstr>Slidesgo Final Pages</vt:lpstr>
      <vt:lpstr>Security in SmartEmotion Platform</vt:lpstr>
      <vt:lpstr>Tabela de Conteúdos</vt:lpstr>
      <vt:lpstr>1. Introdução</vt:lpstr>
      <vt:lpstr>2. Background</vt:lpstr>
      <vt:lpstr>3. Plataforma - SmartEmotion</vt:lpstr>
      <vt:lpstr>3. Plataforma - Arquitetura</vt:lpstr>
      <vt:lpstr>4. Proposta de Solução</vt:lpstr>
      <vt:lpstr>4.1 Ficheiros Logs</vt:lpstr>
      <vt:lpstr>4.2 Demonstração</vt:lpstr>
      <vt:lpstr>5. Conclusão</vt:lpstr>
      <vt:lpstr>Referências</vt:lpstr>
      <vt:lpstr>Obrigado</vt:lpstr>
      <vt:lpstr>ESPAÇAMENTO</vt:lpstr>
      <vt:lpstr>4.2 SIEM – Instalação</vt:lpstr>
      <vt:lpstr>4.3 SIEM – Elastic Dashboards</vt:lpstr>
      <vt:lpstr>4.4 SIEM – Monitorização de ficheiros logs</vt:lpstr>
      <vt:lpstr>4.5 SIEM – Logs de Autenticação (+web)  </vt:lpstr>
      <vt:lpstr>4.6 SIEM – Logs Customizados  </vt:lpstr>
      <vt:lpstr>4.7 SIEM – Conectores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Infographics</dc:title>
  <dc:creator>Carlos Costa</dc:creator>
  <cp:lastModifiedBy>Carlos Eduardo Pereira Martinho da Costa</cp:lastModifiedBy>
  <cp:revision>2</cp:revision>
  <dcterms:modified xsi:type="dcterms:W3CDTF">2023-01-23T23:57:29Z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0x01010071FAB87B1C51D643A3DF4D666373A930</vt:lpwstr>
  </property>
</Properties>
</file>